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66"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CCE0F1"/>
          </a:solidFill>
        </a:fill>
      </a:tcStyle>
    </a:wholeTbl>
    <a:band2H>
      <a:tcTxStyle/>
      <a:tcStyle>
        <a:tcBdr/>
        <a:fill>
          <a:solidFill>
            <a:srgbClr val="E7F0F8"/>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1"/>
          </a:solidFill>
        </a:fill>
      </a:tcStyle>
    </a:firstRow>
  </a:tblStyle>
  <a:tblStyle styleId="{C7B018BB-80A7-4F77-B60F-C8B233D01FF8}"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D9E8D1"/>
          </a:solidFill>
        </a:fill>
      </a:tcStyle>
    </a:wholeTbl>
    <a:band2H>
      <a:tcTxStyle/>
      <a:tcStyle>
        <a:tcBdr/>
        <a:fill>
          <a:solidFill>
            <a:srgbClr val="EDF4E9"/>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3"/>
          </a:solidFill>
        </a:fill>
      </a:tcStyle>
    </a:firstRow>
  </a:tblStyle>
  <a:tblStyle styleId="{EEE7283C-3CF3-47DC-8721-378D4A62B228}"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EACBD1"/>
          </a:solidFill>
        </a:fill>
      </a:tcStyle>
    </a:wholeTbl>
    <a:band2H>
      <a:tcTxStyle/>
      <a:tcStyle>
        <a:tcBdr/>
        <a:fill>
          <a:solidFill>
            <a:srgbClr val="F5E7E9"/>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chemeClr val="accent6"/>
          </a:solidFill>
        </a:fill>
      </a:tcStyle>
    </a:firstRow>
  </a:tblStyle>
  <a:tblStyle styleId="{CF821DB8-F4EB-4A41-A1BA-3FCAFE7338EE}" styleName="">
    <a:tblBg/>
    <a:wholeTbl>
      <a:tcTxStyle b="off" i="off">
        <a:font>
          <a:latin typeface="DIN Condensed Bold"/>
          <a:ea typeface="DIN Condensed Bold"/>
          <a:cs typeface="DIN Condensed Bold"/>
        </a:font>
        <a:srgbClr val="22222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838787"/>
          </a:solidFill>
        </a:fill>
      </a:tcStyle>
    </a:band2H>
    <a:firstCol>
      <a:tcTxStyle b="on" i="off">
        <a:font>
          <a:latin typeface="DIN Condensed Bold"/>
          <a:ea typeface="DIN Condensed Bold"/>
          <a:cs typeface="DIN Condensed Bold"/>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N Condensed Bold"/>
          <a:ea typeface="DIN Condensed Bold"/>
          <a:cs typeface="DIN Condensed Bold"/>
        </a:font>
        <a:srgbClr val="222222"/>
      </a:tcTxStyle>
      <a:tcStyle>
        <a:tcBdr>
          <a:left>
            <a:ln w="12700" cap="flat">
              <a:noFill/>
              <a:miter lim="400000"/>
            </a:ln>
          </a:left>
          <a:right>
            <a:ln w="12700" cap="flat">
              <a:noFill/>
              <a:miter lim="400000"/>
            </a:ln>
          </a:right>
          <a:top>
            <a:ln w="50800" cap="flat">
              <a:solidFill>
                <a:srgbClr val="222222"/>
              </a:solidFill>
              <a:prstDash val="solid"/>
              <a:round/>
            </a:ln>
          </a:top>
          <a:bottom>
            <a:ln w="25400" cap="flat">
              <a:solidFill>
                <a:srgbClr val="222222"/>
              </a:solidFill>
              <a:prstDash val="solid"/>
              <a:round/>
            </a:ln>
          </a:bottom>
          <a:insideH>
            <a:ln w="12700" cap="flat">
              <a:noFill/>
              <a:miter lim="400000"/>
            </a:ln>
          </a:insideH>
          <a:insideV>
            <a:ln w="12700" cap="flat">
              <a:noFill/>
              <a:miter lim="400000"/>
            </a:ln>
          </a:insideV>
        </a:tcBdr>
        <a:fill>
          <a:solidFill>
            <a:srgbClr val="838787"/>
          </a:solidFill>
        </a:fill>
      </a:tcStyle>
    </a:lastRow>
    <a:firstRow>
      <a:tcTxStyle b="on" i="off">
        <a:font>
          <a:latin typeface="DIN Condensed Bold"/>
          <a:ea typeface="DIN Condensed Bold"/>
          <a:cs typeface="DIN Condensed Bold"/>
        </a:font>
        <a:srgbClr val="838787"/>
      </a:tcTxStyle>
      <a:tcStyle>
        <a:tcBdr>
          <a:left>
            <a:ln w="12700" cap="flat">
              <a:noFill/>
              <a:miter lim="400000"/>
            </a:ln>
          </a:left>
          <a:right>
            <a:ln w="12700" cap="flat">
              <a:noFill/>
              <a:miter lim="400000"/>
            </a:ln>
          </a:right>
          <a:top>
            <a:ln w="25400" cap="flat">
              <a:solidFill>
                <a:srgbClr val="222222"/>
              </a:solidFill>
              <a:prstDash val="solid"/>
              <a:round/>
            </a:ln>
          </a:top>
          <a:bottom>
            <a:ln w="25400" cap="flat">
              <a:solidFill>
                <a:srgbClr val="22222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DIN Condensed Bold"/>
          <a:ea typeface="DIN Condensed Bold"/>
          <a:cs typeface="DIN Condensed Bold"/>
        </a:font>
        <a:srgbClr val="222222"/>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CBCBCB"/>
          </a:solidFill>
        </a:fill>
      </a:tcStyle>
    </a:wholeTbl>
    <a:band2H>
      <a:tcTxStyle/>
      <a:tcStyle>
        <a:tcBdr/>
        <a:fill>
          <a:solidFill>
            <a:srgbClr val="E7E7E7"/>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381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381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222222"/>
          </a:solidFill>
        </a:fill>
      </a:tcStyle>
    </a:firstRow>
  </a:tblStyle>
  <a:tblStyle styleId="{2708684C-4D16-4618-839F-0558EEFCDFE6}" styleName="">
    <a:tblBg/>
    <a:wholeTbl>
      <a:tcTxStyle b="off"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838787">
              <a:alpha val="20000"/>
            </a:srgbClr>
          </a:solidFill>
        </a:fill>
      </a:tcStyle>
    </a:wholeTbl>
    <a:band2H>
      <a:tcTxStyle/>
      <a:tcStyle>
        <a:tcBdr/>
        <a:fill>
          <a:solidFill>
            <a:srgbClr val="FFFFFF"/>
          </a:solidFill>
        </a:fill>
      </a:tcStyle>
    </a:band2H>
    <a:firstCol>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solidFill>
            <a:srgbClr val="838787">
              <a:alpha val="20000"/>
            </a:srgbClr>
          </a:solidFill>
        </a:fill>
      </a:tcStyle>
    </a:firstCol>
    <a:la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50800" cap="flat">
              <a:solidFill>
                <a:srgbClr val="838787"/>
              </a:solidFill>
              <a:prstDash val="solid"/>
              <a:round/>
            </a:ln>
          </a:top>
          <a:bottom>
            <a:ln w="127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noFill/>
        </a:fill>
      </a:tcStyle>
    </a:lastRow>
    <a:firstRow>
      <a:tcTxStyle b="on" i="off">
        <a:font>
          <a:latin typeface="DIN Condensed Bold"/>
          <a:ea typeface="DIN Condensed Bold"/>
          <a:cs typeface="DIN Condensed Bold"/>
        </a:font>
        <a:srgbClr val="838787"/>
      </a:tcTxStyle>
      <a:tcStyle>
        <a:tcBdr>
          <a:left>
            <a:ln w="12700" cap="flat">
              <a:solidFill>
                <a:srgbClr val="838787"/>
              </a:solidFill>
              <a:prstDash val="solid"/>
              <a:round/>
            </a:ln>
          </a:left>
          <a:right>
            <a:ln w="12700" cap="flat">
              <a:solidFill>
                <a:srgbClr val="838787"/>
              </a:solidFill>
              <a:prstDash val="solid"/>
              <a:round/>
            </a:ln>
          </a:right>
          <a:top>
            <a:ln w="12700" cap="flat">
              <a:solidFill>
                <a:srgbClr val="838787"/>
              </a:solidFill>
              <a:prstDash val="solid"/>
              <a:round/>
            </a:ln>
          </a:top>
          <a:bottom>
            <a:ln w="25400" cap="flat">
              <a:solidFill>
                <a:srgbClr val="838787"/>
              </a:solidFill>
              <a:prstDash val="solid"/>
              <a:round/>
            </a:ln>
          </a:bottom>
          <a:insideH>
            <a:ln w="12700" cap="flat">
              <a:solidFill>
                <a:srgbClr val="838787"/>
              </a:solidFill>
              <a:prstDash val="solid"/>
              <a:round/>
            </a:ln>
          </a:insideH>
          <a:insideV>
            <a:ln w="12700" cap="flat">
              <a:solidFill>
                <a:srgbClr val="838787"/>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5" d="100"/>
          <a:sy n="35"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2649959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03"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endParaRPr/>
          </a:p>
        </p:txBody>
      </p:sp>
      <p:sp>
        <p:nvSpPr>
          <p:cNvPr id="104" name="Body Level One…"/>
          <p:cNvSpPr txBox="1">
            <a:spLocks noGrp="1"/>
          </p:cNvSpPr>
          <p:nvPr>
            <p:ph type="body" sz="quarter" idx="1"/>
          </p:nvPr>
        </p:nvSpPr>
        <p:spPr>
          <a:xfrm>
            <a:off x="762000" y="635000"/>
            <a:ext cx="20955000" cy="635000"/>
          </a:xfrm>
          <a:prstGeom prst="rect">
            <a:avLst/>
          </a:prstGeom>
        </p:spPr>
        <p:txBody>
          <a:bodyPr/>
          <a:lstStyle>
            <a:lvl1pPr defTabSz="647700">
              <a:spcBef>
                <a:spcPts val="0"/>
              </a:spcBef>
              <a:defRPr sz="3600" spc="180">
                <a:solidFill>
                  <a:srgbClr val="838787"/>
                </a:solidFill>
              </a:defRPr>
            </a:lvl1pPr>
            <a:lvl2pPr marL="1111250" indent="-476250" defTabSz="647700">
              <a:spcBef>
                <a:spcPts val="0"/>
              </a:spcBef>
              <a:buSzPct val="104999"/>
              <a:buChar char="‣"/>
              <a:defRPr sz="3600" spc="180">
                <a:solidFill>
                  <a:srgbClr val="838787"/>
                </a:solidFill>
              </a:defRPr>
            </a:lvl2pPr>
            <a:lvl3pPr marL="1746250" indent="-476250" defTabSz="647700">
              <a:spcBef>
                <a:spcPts val="0"/>
              </a:spcBef>
              <a:buSzPct val="104999"/>
              <a:buChar char="‣"/>
              <a:defRPr sz="3600" spc="180">
                <a:solidFill>
                  <a:srgbClr val="838787"/>
                </a:solidFill>
              </a:defRPr>
            </a:lvl3pPr>
            <a:lvl4pPr marL="2381250" indent="-476250" defTabSz="647700">
              <a:spcBef>
                <a:spcPts val="0"/>
              </a:spcBef>
              <a:buSzPct val="104999"/>
              <a:buChar char="‣"/>
              <a:defRPr sz="3600" spc="180">
                <a:solidFill>
                  <a:srgbClr val="838787"/>
                </a:solidFill>
              </a:defRPr>
            </a:lvl4pPr>
            <a:lvl5pPr marL="3016250" indent="-476250" defTabSz="647700">
              <a:spcBef>
                <a:spcPts val="0"/>
              </a:spcBef>
              <a:buSzPct val="104999"/>
              <a:buChar char="‣"/>
              <a:defRPr sz="3600" spc="180">
                <a:solidFill>
                  <a:srgbClr val="838787"/>
                </a:solidFill>
              </a:defRPr>
            </a:lvl5pPr>
          </a:lstStyle>
          <a:p>
            <a:r>
              <a:t>Body Level One</a:t>
            </a:r>
          </a:p>
          <a:p>
            <a:pPr lvl="1"/>
            <a:r>
              <a:t>Body Level Two</a:t>
            </a:r>
          </a:p>
          <a:p>
            <a:pPr lvl="2"/>
            <a:r>
              <a:t>Body Level Three</a:t>
            </a:r>
          </a:p>
          <a:p>
            <a:pPr lvl="3"/>
            <a:r>
              <a:t>Body Level Four</a:t>
            </a:r>
          </a:p>
          <a:p>
            <a:pPr lvl="4"/>
            <a:r>
              <a:t>Body Level Five</a:t>
            </a:r>
          </a:p>
        </p:txBody>
      </p:sp>
      <p:sp>
        <p:nvSpPr>
          <p:cNvPr id="105" name="Body Level One…"/>
          <p:cNvSpPr txBox="1">
            <a:spLocks noGrp="1"/>
          </p:cNvSpPr>
          <p:nvPr>
            <p:ph type="body" idx="21"/>
          </p:nvPr>
        </p:nvSpPr>
        <p:spPr>
          <a:xfrm>
            <a:off x="762000" y="3860800"/>
            <a:ext cx="22860000" cy="8585200"/>
          </a:xfrm>
          <a:prstGeom prst="rect">
            <a:avLst/>
          </a:prstGeom>
        </p:spPr>
        <p:txBody>
          <a:bodyPr anchor="t"/>
          <a:lstStyle/>
          <a:p>
            <a:pPr marL="635000" indent="-635000">
              <a:lnSpc>
                <a:spcPct val="100000"/>
              </a:lnSpc>
              <a:spcBef>
                <a:spcPts val="3900"/>
              </a:spcBef>
              <a:buClr>
                <a:schemeClr val="accent1"/>
              </a:buClr>
              <a:buSzPct val="125000"/>
              <a:buFont typeface="Avenir Next Regular"/>
              <a:buChar char="▸"/>
              <a:defRPr sz="4800" cap="none">
                <a:solidFill>
                  <a:srgbClr val="838787"/>
                </a:solidFill>
                <a:latin typeface="Avenir Next Medium"/>
                <a:ea typeface="Avenir Next Medium"/>
                <a:cs typeface="Avenir Next Medium"/>
                <a:sym typeface="Avenir Next Medium"/>
              </a:defRPr>
            </a:pPr>
            <a:endParaRPr/>
          </a:p>
        </p:txBody>
      </p:sp>
      <p:sp>
        <p:nvSpPr>
          <p:cNvPr id="106"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13" name="Black and white photo of a solar panel"/>
          <p:cNvSpPr>
            <a:spLocks noGrp="1"/>
          </p:cNvSpPr>
          <p:nvPr>
            <p:ph type="pic" sz="half" idx="21"/>
          </p:nvPr>
        </p:nvSpPr>
        <p:spPr>
          <a:xfrm>
            <a:off x="12192000" y="-177800"/>
            <a:ext cx="12192000" cy="7162800"/>
          </a:xfrm>
          <a:prstGeom prst="rect">
            <a:avLst/>
          </a:prstGeom>
        </p:spPr>
        <p:txBody>
          <a:bodyPr lIns="91439" tIns="45719" rIns="91439" bIns="45719" anchor="t">
            <a:noAutofit/>
          </a:bodyPr>
          <a:lstStyle/>
          <a:p>
            <a:endParaRPr/>
          </a:p>
        </p:txBody>
      </p:sp>
      <p:sp>
        <p:nvSpPr>
          <p:cNvPr id="114" name="Black and white photo of water flowing over the spillway gates of a dam"/>
          <p:cNvSpPr>
            <a:spLocks noGrp="1"/>
          </p:cNvSpPr>
          <p:nvPr>
            <p:ph type="pic" sz="half" idx="22"/>
          </p:nvPr>
        </p:nvSpPr>
        <p:spPr>
          <a:xfrm>
            <a:off x="12192000" y="6451600"/>
            <a:ext cx="12192000" cy="8297334"/>
          </a:xfrm>
          <a:prstGeom prst="rect">
            <a:avLst/>
          </a:prstGeom>
        </p:spPr>
        <p:txBody>
          <a:bodyPr lIns="91439" tIns="45719" rIns="91439" bIns="45719" anchor="t">
            <a:noAutofit/>
          </a:bodyPr>
          <a:lstStyle/>
          <a:p>
            <a:endParaRPr/>
          </a:p>
        </p:txBody>
      </p:sp>
      <p:sp>
        <p:nvSpPr>
          <p:cNvPr id="115" name="Black and white photo of windmills under a cloudy sky"/>
          <p:cNvSpPr>
            <a:spLocks noGrp="1"/>
          </p:cNvSpPr>
          <p:nvPr>
            <p:ph type="pic" idx="23"/>
          </p:nvPr>
        </p:nvSpPr>
        <p:spPr>
          <a:xfrm>
            <a:off x="-190500" y="0"/>
            <a:ext cx="12428272" cy="13716000"/>
          </a:xfrm>
          <a:prstGeom prst="rect">
            <a:avLst/>
          </a:prstGeom>
        </p:spPr>
        <p:txBody>
          <a:bodyPr lIns="91439" tIns="45719" rIns="91439" bIns="45719" anchor="t">
            <a:noAutofit/>
          </a:bodyPr>
          <a:lstStyle/>
          <a:p>
            <a:endParaRPr/>
          </a:p>
        </p:txBody>
      </p:sp>
      <p:sp>
        <p:nvSpPr>
          <p:cNvPr id="116"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23"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endParaRPr/>
          </a:p>
        </p:txBody>
      </p:sp>
      <p:sp>
        <p:nvSpPr>
          <p:cNvPr id="124" name="Callout"/>
          <p:cNvSpPr/>
          <p:nvPr/>
        </p:nvSpPr>
        <p:spPr>
          <a:xfrm>
            <a:off x="876300" y="3314700"/>
            <a:ext cx="22631401" cy="7317186"/>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defRPr>
            </a:pPr>
            <a:endParaRPr/>
          </a:p>
        </p:txBody>
      </p:sp>
      <p:sp>
        <p:nvSpPr>
          <p:cNvPr id="125" name="Body Level One…"/>
          <p:cNvSpPr txBox="1">
            <a:spLocks noGrp="1"/>
          </p:cNvSpPr>
          <p:nvPr>
            <p:ph type="body" sz="quarter" idx="1"/>
          </p:nvPr>
        </p:nvSpPr>
        <p:spPr>
          <a:xfrm>
            <a:off x="1676400" y="4089400"/>
            <a:ext cx="21056600" cy="1805946"/>
          </a:xfrm>
          <a:prstGeom prst="rect">
            <a:avLst/>
          </a:prstGeom>
        </p:spPr>
        <p:txBody>
          <a:bodyPr anchor="t"/>
          <a:lstStyle>
            <a:lvl1pPr>
              <a:spcBef>
                <a:spcPts val="0"/>
              </a:spcBef>
              <a:defRPr sz="13400">
                <a:solidFill>
                  <a:srgbClr val="FFFFFF"/>
                </a:solidFill>
                <a:latin typeface="DIN Condensed Bold"/>
                <a:ea typeface="DIN Condensed Bold"/>
                <a:cs typeface="DIN Condensed Bold"/>
                <a:sym typeface="DIN Condensed Bold"/>
              </a:defRPr>
            </a:lvl1pPr>
            <a:lvl2pPr marL="2407708" indent="-1772708">
              <a:spcBef>
                <a:spcPts val="0"/>
              </a:spcBef>
              <a:buSzPct val="104999"/>
              <a:buChar char="‣"/>
              <a:defRPr sz="13400">
                <a:solidFill>
                  <a:srgbClr val="FFFFFF"/>
                </a:solidFill>
                <a:latin typeface="DIN Condensed Bold"/>
                <a:ea typeface="DIN Condensed Bold"/>
                <a:cs typeface="DIN Condensed Bold"/>
                <a:sym typeface="DIN Condensed Bold"/>
              </a:defRPr>
            </a:lvl2pPr>
            <a:lvl3pPr marL="3042708" indent="-1772708">
              <a:spcBef>
                <a:spcPts val="0"/>
              </a:spcBef>
              <a:buSzPct val="104999"/>
              <a:buChar char="‣"/>
              <a:defRPr sz="13400">
                <a:solidFill>
                  <a:srgbClr val="FFFFFF"/>
                </a:solidFill>
                <a:latin typeface="DIN Condensed Bold"/>
                <a:ea typeface="DIN Condensed Bold"/>
                <a:cs typeface="DIN Condensed Bold"/>
                <a:sym typeface="DIN Condensed Bold"/>
              </a:defRPr>
            </a:lvl3pPr>
            <a:lvl4pPr marL="3677708" indent="-1772708">
              <a:spcBef>
                <a:spcPts val="0"/>
              </a:spcBef>
              <a:buSzPct val="104999"/>
              <a:buChar char="‣"/>
              <a:defRPr sz="13400">
                <a:solidFill>
                  <a:srgbClr val="FFFFFF"/>
                </a:solidFill>
                <a:latin typeface="DIN Condensed Bold"/>
                <a:ea typeface="DIN Condensed Bold"/>
                <a:cs typeface="DIN Condensed Bold"/>
                <a:sym typeface="DIN Condensed Bold"/>
              </a:defRPr>
            </a:lvl4pPr>
            <a:lvl5pPr marL="4312708" indent="-1772708">
              <a:spcBef>
                <a:spcPts val="0"/>
              </a:spcBef>
              <a:buSzPct val="104999"/>
              <a:buChar char="‣"/>
              <a:defRPr sz="13400">
                <a:solidFill>
                  <a:srgbClr val="FFFFFF"/>
                </a:solidFill>
                <a:latin typeface="DIN Condensed Bold"/>
                <a:ea typeface="DIN Condensed Bold"/>
                <a:cs typeface="DIN Condensed Bold"/>
                <a:sym typeface="DIN Condensed Bold"/>
              </a:defRPr>
            </a:lvl5pPr>
          </a:lstStyle>
          <a:p>
            <a:r>
              <a:t>Body Level One</a:t>
            </a:r>
          </a:p>
          <a:p>
            <a:pPr lvl="1"/>
            <a:r>
              <a:t>Body Level Two</a:t>
            </a:r>
          </a:p>
          <a:p>
            <a:pPr lvl="2"/>
            <a:r>
              <a:t>Body Level Three</a:t>
            </a:r>
          </a:p>
          <a:p>
            <a:pPr lvl="3"/>
            <a:r>
              <a:t>Body Level Four</a:t>
            </a:r>
          </a:p>
          <a:p>
            <a:pPr lvl="4"/>
            <a:r>
              <a:t>Body Level Five</a:t>
            </a:r>
          </a:p>
        </p:txBody>
      </p:sp>
      <p:sp>
        <p:nvSpPr>
          <p:cNvPr id="126" name="Johnny Appleseed"/>
          <p:cNvSpPr txBox="1">
            <a:spLocks noGrp="1"/>
          </p:cNvSpPr>
          <p:nvPr>
            <p:ph type="body" sz="quarter" idx="21"/>
          </p:nvPr>
        </p:nvSpPr>
        <p:spPr>
          <a:xfrm>
            <a:off x="762000" y="10953750"/>
            <a:ext cx="22860000" cy="1206500"/>
          </a:xfrm>
          <a:prstGeom prst="rect">
            <a:avLst/>
          </a:prstGeom>
        </p:spPr>
        <p:txBody>
          <a:bodyPr anchor="ctr"/>
          <a:lstStyle/>
          <a:p>
            <a:pPr algn="r">
              <a:spcBef>
                <a:spcPts val="0"/>
              </a:spcBef>
              <a:defRPr sz="8700" cap="none">
                <a:solidFill>
                  <a:srgbClr val="838787"/>
                </a:solidFill>
                <a:latin typeface="DIN Condensed Bold"/>
                <a:ea typeface="DIN Condensed Bold"/>
                <a:cs typeface="DIN Condensed Bold"/>
                <a:sym typeface="DIN Condensed Bold"/>
              </a:defRPr>
            </a:pPr>
            <a:endParaRPr/>
          </a:p>
        </p:txBody>
      </p:sp>
      <p:sp>
        <p:nvSpPr>
          <p:cNvPr id="127" name="Text"/>
          <p:cNvSpPr txBox="1">
            <a:spLocks noGrp="1"/>
          </p:cNvSpPr>
          <p:nvPr>
            <p:ph type="body" sz="quarter" idx="22"/>
          </p:nvPr>
        </p:nvSpPr>
        <p:spPr>
          <a:xfrm>
            <a:off x="762000" y="635000"/>
            <a:ext cx="20955000" cy="635000"/>
          </a:xfrm>
          <a:prstGeom prst="rect">
            <a:avLst/>
          </a:prstGeom>
        </p:spPr>
        <p:txBody>
          <a:bodyPr/>
          <a:lstStyle/>
          <a:p>
            <a:pPr defTabSz="647700">
              <a:spcBef>
                <a:spcPts val="0"/>
              </a:spcBef>
              <a:defRPr sz="3600" spc="100">
                <a:solidFill>
                  <a:srgbClr val="838787"/>
                </a:solidFill>
              </a:defRPr>
            </a:pPr>
            <a:endParaRPr/>
          </a:p>
        </p:txBody>
      </p:sp>
      <p:sp>
        <p:nvSpPr>
          <p:cNvPr id="128"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5" name="Body Level One…"/>
          <p:cNvSpPr txBox="1">
            <a:spLocks noGrp="1"/>
          </p:cNvSpPr>
          <p:nvPr>
            <p:ph type="body" sz="quarter" idx="1"/>
          </p:nvPr>
        </p:nvSpPr>
        <p:spPr>
          <a:xfrm>
            <a:off x="11049000" y="3721100"/>
            <a:ext cx="12573000" cy="1805946"/>
          </a:xfrm>
          <a:prstGeom prst="rect">
            <a:avLst/>
          </a:prstGeom>
        </p:spPr>
        <p:txBody>
          <a:bodyPr anchor="t"/>
          <a:lstStyle>
            <a:lvl1pPr>
              <a:spcBef>
                <a:spcPts val="0"/>
              </a:spcBef>
              <a:defRPr sz="13400">
                <a:solidFill>
                  <a:srgbClr val="FFFFFF"/>
                </a:solidFill>
                <a:latin typeface="DIN Condensed Bold"/>
                <a:ea typeface="DIN Condensed Bold"/>
                <a:cs typeface="DIN Condensed Bold"/>
                <a:sym typeface="DIN Condensed Bold"/>
              </a:defRPr>
            </a:lvl1pPr>
            <a:lvl2pPr marL="2407708" indent="-1772708">
              <a:spcBef>
                <a:spcPts val="0"/>
              </a:spcBef>
              <a:buSzPct val="104999"/>
              <a:buChar char="‣"/>
              <a:defRPr sz="13400">
                <a:solidFill>
                  <a:srgbClr val="FFFFFF"/>
                </a:solidFill>
                <a:latin typeface="DIN Condensed Bold"/>
                <a:ea typeface="DIN Condensed Bold"/>
                <a:cs typeface="DIN Condensed Bold"/>
                <a:sym typeface="DIN Condensed Bold"/>
              </a:defRPr>
            </a:lvl2pPr>
            <a:lvl3pPr marL="3042708" indent="-1772708">
              <a:spcBef>
                <a:spcPts val="0"/>
              </a:spcBef>
              <a:buSzPct val="104999"/>
              <a:buChar char="‣"/>
              <a:defRPr sz="13400">
                <a:solidFill>
                  <a:srgbClr val="FFFFFF"/>
                </a:solidFill>
                <a:latin typeface="DIN Condensed Bold"/>
                <a:ea typeface="DIN Condensed Bold"/>
                <a:cs typeface="DIN Condensed Bold"/>
                <a:sym typeface="DIN Condensed Bold"/>
              </a:defRPr>
            </a:lvl3pPr>
            <a:lvl4pPr marL="3677708" indent="-1772708">
              <a:spcBef>
                <a:spcPts val="0"/>
              </a:spcBef>
              <a:buSzPct val="104999"/>
              <a:buChar char="‣"/>
              <a:defRPr sz="13400">
                <a:solidFill>
                  <a:srgbClr val="FFFFFF"/>
                </a:solidFill>
                <a:latin typeface="DIN Condensed Bold"/>
                <a:ea typeface="DIN Condensed Bold"/>
                <a:cs typeface="DIN Condensed Bold"/>
                <a:sym typeface="DIN Condensed Bold"/>
              </a:defRPr>
            </a:lvl4pPr>
            <a:lvl5pPr marL="4312708" indent="-1772708">
              <a:spcBef>
                <a:spcPts val="0"/>
              </a:spcBef>
              <a:buSzPct val="104999"/>
              <a:buChar char="‣"/>
              <a:defRPr sz="13400">
                <a:solidFill>
                  <a:srgbClr val="FFFFFF"/>
                </a:solidFill>
                <a:latin typeface="DIN Condensed Bold"/>
                <a:ea typeface="DIN Condensed Bold"/>
                <a:cs typeface="DIN Condensed Bold"/>
                <a:sym typeface="DIN Condensed Bold"/>
              </a:defRPr>
            </a:lvl5pPr>
          </a:lstStyle>
          <a:p>
            <a:r>
              <a:t>Body Level One</a:t>
            </a:r>
          </a:p>
          <a:p>
            <a:pPr lvl="1"/>
            <a:r>
              <a:t>Body Level Two</a:t>
            </a:r>
          </a:p>
          <a:p>
            <a:pPr lvl="2"/>
            <a:r>
              <a:t>Body Level Three</a:t>
            </a:r>
          </a:p>
          <a:p>
            <a:pPr lvl="3"/>
            <a:r>
              <a:t>Body Level Four</a:t>
            </a:r>
          </a:p>
          <a:p>
            <a:pPr lvl="4"/>
            <a:r>
              <a:t>Body Level Five</a:t>
            </a:r>
          </a:p>
        </p:txBody>
      </p:sp>
      <p:sp>
        <p:nvSpPr>
          <p:cNvPr id="136" name="Black and white photo of windmills under a cloudy sky"/>
          <p:cNvSpPr>
            <a:spLocks noGrp="1"/>
          </p:cNvSpPr>
          <p:nvPr>
            <p:ph type="pic" idx="21"/>
          </p:nvPr>
        </p:nvSpPr>
        <p:spPr>
          <a:xfrm>
            <a:off x="-190500" y="0"/>
            <a:ext cx="12428272" cy="13716000"/>
          </a:xfrm>
          <a:prstGeom prst="rect">
            <a:avLst/>
          </a:prstGeom>
        </p:spPr>
        <p:txBody>
          <a:bodyPr lIns="91439" tIns="45719" rIns="91439" bIns="45719" anchor="t">
            <a:noAutofit/>
          </a:bodyPr>
          <a:lstStyle/>
          <a:p>
            <a:endParaRPr/>
          </a:p>
        </p:txBody>
      </p:sp>
      <p:sp>
        <p:nvSpPr>
          <p:cNvPr id="137" name="Johnny Appleseed"/>
          <p:cNvSpPr txBox="1">
            <a:spLocks noGrp="1"/>
          </p:cNvSpPr>
          <p:nvPr>
            <p:ph type="body" sz="quarter" idx="22"/>
          </p:nvPr>
        </p:nvSpPr>
        <p:spPr>
          <a:xfrm>
            <a:off x="11049000" y="10953750"/>
            <a:ext cx="12573000" cy="1206500"/>
          </a:xfrm>
          <a:prstGeom prst="rect">
            <a:avLst/>
          </a:prstGeom>
        </p:spPr>
        <p:txBody>
          <a:bodyPr anchor="ctr"/>
          <a:lstStyle/>
          <a:p>
            <a:pPr defTabSz="647700">
              <a:lnSpc>
                <a:spcPct val="100000"/>
              </a:lnSpc>
              <a:spcBef>
                <a:spcPts val="0"/>
              </a:spcBef>
              <a:defRPr sz="8700" cap="none">
                <a:solidFill>
                  <a:srgbClr val="232323"/>
                </a:solidFill>
                <a:latin typeface="DIN Condensed Bold"/>
                <a:ea typeface="DIN Condensed Bold"/>
                <a:cs typeface="DIN Condensed Bold"/>
                <a:sym typeface="DIN Condensed Bold"/>
              </a:defRPr>
            </a:pPr>
            <a:endParaRPr/>
          </a:p>
        </p:txBody>
      </p:sp>
      <p:sp>
        <p:nvSpPr>
          <p:cNvPr id="138"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45" name="Black and white aerial photo of a person standing on top of a dam"/>
          <p:cNvSpPr>
            <a:spLocks noGrp="1"/>
          </p:cNvSpPr>
          <p:nvPr>
            <p:ph type="pic" idx="21"/>
          </p:nvPr>
        </p:nvSpPr>
        <p:spPr>
          <a:xfrm>
            <a:off x="-38100" y="-1219200"/>
            <a:ext cx="24460200" cy="16145934"/>
          </a:xfrm>
          <a:prstGeom prst="rect">
            <a:avLst/>
          </a:prstGeom>
        </p:spPr>
        <p:txBody>
          <a:bodyPr lIns="91439" tIns="45719" rIns="91439" bIns="45719" anchor="t">
            <a:noAutofit/>
          </a:bodyPr>
          <a:lstStyle/>
          <a:p>
            <a:endParaRPr/>
          </a:p>
        </p:txBody>
      </p:sp>
      <p:sp>
        <p:nvSpPr>
          <p:cNvPr id="146"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bg>
      <p:bgPr>
        <a:solidFill>
          <a:srgbClr val="FFFFFF"/>
        </a:solidFill>
        <a:effectLst/>
      </p:bgPr>
    </p:bg>
    <p:spTree>
      <p:nvGrpSpPr>
        <p:cNvPr id="1" name=""/>
        <p:cNvGrpSpPr/>
        <p:nvPr/>
      </p:nvGrpSpPr>
      <p:grpSpPr>
        <a:xfrm>
          <a:off x="0" y="0"/>
          <a:ext cx="0" cy="0"/>
          <a:chOff x="0" y="0"/>
          <a:chExt cx="0" cy="0"/>
        </a:xfrm>
      </p:grpSpPr>
      <p:sp>
        <p:nvSpPr>
          <p:cNvPr id="160"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Black and white aerial photo of a person standing on top of a dam"/>
          <p:cNvSpPr>
            <a:spLocks noGrp="1"/>
          </p:cNvSpPr>
          <p:nvPr>
            <p:ph type="pic" idx="21"/>
          </p:nvPr>
        </p:nvSpPr>
        <p:spPr>
          <a:xfrm>
            <a:off x="-38100" y="-1219200"/>
            <a:ext cx="24460200" cy="16145934"/>
          </a:xfrm>
          <a:prstGeom prst="rect">
            <a:avLst/>
          </a:prstGeom>
        </p:spPr>
        <p:txBody>
          <a:bodyPr lIns="91439" tIns="45719" rIns="91439" bIns="45719" anchor="t">
            <a:noAutofit/>
          </a:bodyPr>
          <a:lstStyle/>
          <a:p>
            <a:endParaRPr/>
          </a:p>
        </p:txBody>
      </p:sp>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Alt">
    <p:bg>
      <p:bgPr>
        <a:solidFill>
          <a:srgbClr val="FFFFFF"/>
        </a:solidFill>
        <a:effectLst/>
      </p:bgPr>
    </p:bg>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xfrm>
            <a:off x="23013222"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0" name="Title Text"/>
          <p:cNvSpPr txBox="1">
            <a:spLocks noGrp="1"/>
          </p:cNvSpPr>
          <p:nvPr>
            <p:ph type="title"/>
          </p:nvPr>
        </p:nvSpPr>
        <p:spPr>
          <a:xfrm>
            <a:off x="762000" y="5676900"/>
            <a:ext cx="22860000" cy="6350000"/>
          </a:xfrm>
          <a:prstGeom prst="rect">
            <a:avLst/>
          </a:prstGeom>
        </p:spPr>
        <p:txBody>
          <a:body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8" name="Line"/>
          <p:cNvSpPr/>
          <p:nvPr/>
        </p:nvSpPr>
        <p:spPr>
          <a:xfrm flipV="1">
            <a:off x="11049000" y="8635797"/>
            <a:ext cx="12572998" cy="204"/>
          </a:xfrm>
          <a:prstGeom prst="line">
            <a:avLst/>
          </a:prstGeom>
          <a:ln w="50800">
            <a:solidFill>
              <a:srgbClr val="A6AAA9"/>
            </a:solidFill>
            <a:miter lim="400000"/>
          </a:ln>
        </p:spPr>
        <p:txBody>
          <a:bodyPr lIns="45718" tIns="45718" rIns="45718" bIns="45718"/>
          <a:lstStyle/>
          <a:p>
            <a:pPr>
              <a:defRPr>
                <a:solidFill>
                  <a:srgbClr val="838787"/>
                </a:solidFill>
              </a:defRPr>
            </a:pPr>
            <a:endParaRPr/>
          </a:p>
        </p:txBody>
      </p:sp>
      <p:sp>
        <p:nvSpPr>
          <p:cNvPr id="49" name="Black and white photo of windmills under a cloudy sky"/>
          <p:cNvSpPr>
            <a:spLocks noGrp="1"/>
          </p:cNvSpPr>
          <p:nvPr>
            <p:ph type="pic" idx="21"/>
          </p:nvPr>
        </p:nvSpPr>
        <p:spPr>
          <a:xfrm>
            <a:off x="-190500" y="0"/>
            <a:ext cx="12428272" cy="13716000"/>
          </a:xfrm>
          <a:prstGeom prst="rect">
            <a:avLst/>
          </a:prstGeom>
        </p:spPr>
        <p:txBody>
          <a:bodyPr lIns="91439" tIns="45719" rIns="91439" bIns="45719" anchor="t">
            <a:noAutofit/>
          </a:bodyPr>
          <a:lstStyle/>
          <a:p>
            <a:endParaRPr/>
          </a:p>
        </p:txBody>
      </p:sp>
      <p:sp>
        <p:nvSpPr>
          <p:cNvPr id="50" name="Title Text"/>
          <p:cNvSpPr txBox="1">
            <a:spLocks noGrp="1"/>
          </p:cNvSpPr>
          <p:nvPr>
            <p:ph type="title"/>
          </p:nvPr>
        </p:nvSpPr>
        <p:spPr>
          <a:xfrm>
            <a:off x="11049000" y="9042400"/>
            <a:ext cx="12573000" cy="3810000"/>
          </a:xfrm>
          <a:prstGeom prst="rect">
            <a:avLst/>
          </a:prstGeom>
        </p:spPr>
        <p:txBody>
          <a:bodyPr/>
          <a:lstStyle/>
          <a:p>
            <a:r>
              <a:t>Title Text</a:t>
            </a:r>
          </a:p>
        </p:txBody>
      </p:sp>
      <p:sp>
        <p:nvSpPr>
          <p:cNvPr id="51" name="Body Level One…"/>
          <p:cNvSpPr txBox="1">
            <a:spLocks noGrp="1"/>
          </p:cNvSpPr>
          <p:nvPr>
            <p:ph type="body" sz="quarter" idx="1"/>
          </p:nvPr>
        </p:nvSpPr>
        <p:spPr>
          <a:xfrm>
            <a:off x="11049000" y="5994400"/>
            <a:ext cx="12573000" cy="2540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59"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endParaRPr/>
          </a:p>
        </p:txBody>
      </p:sp>
      <p:sp>
        <p:nvSpPr>
          <p:cNvPr id="60" name="Body Level One…"/>
          <p:cNvSpPr txBox="1">
            <a:spLocks noGrp="1"/>
          </p:cNvSpPr>
          <p:nvPr>
            <p:ph type="body" sz="quarter" idx="1"/>
          </p:nvPr>
        </p:nvSpPr>
        <p:spPr>
          <a:xfrm>
            <a:off x="762000" y="635000"/>
            <a:ext cx="20955000" cy="635000"/>
          </a:xfrm>
          <a:prstGeom prst="rect">
            <a:avLst/>
          </a:prstGeom>
        </p:spPr>
        <p:txBody>
          <a:bodyPr/>
          <a:lstStyle>
            <a:lvl1pPr defTabSz="647700">
              <a:spcBef>
                <a:spcPts val="0"/>
              </a:spcBef>
              <a:defRPr sz="3600" spc="180">
                <a:solidFill>
                  <a:srgbClr val="838787"/>
                </a:solidFill>
              </a:defRPr>
            </a:lvl1pPr>
            <a:lvl2pPr marL="1111250" indent="-476250" defTabSz="647700">
              <a:spcBef>
                <a:spcPts val="0"/>
              </a:spcBef>
              <a:buSzPct val="104999"/>
              <a:buChar char="‣"/>
              <a:defRPr sz="3600" spc="180">
                <a:solidFill>
                  <a:srgbClr val="838787"/>
                </a:solidFill>
              </a:defRPr>
            </a:lvl2pPr>
            <a:lvl3pPr marL="1746250" indent="-476250" defTabSz="647700">
              <a:spcBef>
                <a:spcPts val="0"/>
              </a:spcBef>
              <a:buSzPct val="104999"/>
              <a:buChar char="‣"/>
              <a:defRPr sz="3600" spc="180">
                <a:solidFill>
                  <a:srgbClr val="838787"/>
                </a:solidFill>
              </a:defRPr>
            </a:lvl3pPr>
            <a:lvl4pPr marL="2381250" indent="-476250" defTabSz="647700">
              <a:spcBef>
                <a:spcPts val="0"/>
              </a:spcBef>
              <a:buSzPct val="104999"/>
              <a:buChar char="‣"/>
              <a:defRPr sz="3600" spc="180">
                <a:solidFill>
                  <a:srgbClr val="838787"/>
                </a:solidFill>
              </a:defRPr>
            </a:lvl4pPr>
            <a:lvl5pPr marL="3016250" indent="-476250" defTabSz="647700">
              <a:spcBef>
                <a:spcPts val="0"/>
              </a:spcBef>
              <a:buSzPct val="104999"/>
              <a:buChar char="‣"/>
              <a:defRPr sz="3600" spc="180">
                <a:solidFill>
                  <a:srgbClr val="838787"/>
                </a:solidFill>
              </a:defRPr>
            </a:lvl5pPr>
          </a:lstStyle>
          <a:p>
            <a:r>
              <a:t>Body Level One</a:t>
            </a:r>
          </a:p>
          <a:p>
            <a:pPr lvl="1"/>
            <a:r>
              <a:t>Body Level Two</a:t>
            </a:r>
          </a:p>
          <a:p>
            <a:pPr lvl="2"/>
            <a:r>
              <a:t>Body Level Three</a:t>
            </a:r>
          </a:p>
          <a:p>
            <a:pPr lvl="3"/>
            <a:r>
              <a:t>Body Level Four</a:t>
            </a:r>
          </a:p>
          <a:p>
            <a:pPr lvl="4"/>
            <a:r>
              <a:t>Body Level Five</a:t>
            </a:r>
          </a:p>
        </p:txBody>
      </p:sp>
      <p:sp>
        <p:nvSpPr>
          <p:cNvPr id="61" name="Title Text"/>
          <p:cNvSpPr txBox="1">
            <a:spLocks noGrp="1"/>
          </p:cNvSpPr>
          <p:nvPr>
            <p:ph type="title"/>
          </p:nvPr>
        </p:nvSpPr>
        <p:spPr>
          <a:xfrm>
            <a:off x="762000" y="2159000"/>
            <a:ext cx="22860000" cy="1016000"/>
          </a:xfrm>
          <a:prstGeom prst="rect">
            <a:avLst/>
          </a:prstGeom>
        </p:spPr>
        <p:txBody>
          <a:bodyPr/>
          <a:lstStyle>
            <a:lvl1pPr>
              <a:spcBef>
                <a:spcPts val="3900"/>
              </a:spcBef>
              <a:defRPr sz="8700"/>
            </a:lvl1pPr>
          </a:lstStyle>
          <a:p>
            <a:r>
              <a:t>Title Text</a:t>
            </a:r>
          </a:p>
        </p:txBody>
      </p:sp>
      <p:sp>
        <p:nvSpPr>
          <p:cNvPr id="62"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9"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endParaRPr/>
          </a:p>
        </p:txBody>
      </p:sp>
      <p:sp>
        <p:nvSpPr>
          <p:cNvPr id="70" name="Body Level One…"/>
          <p:cNvSpPr txBox="1">
            <a:spLocks noGrp="1"/>
          </p:cNvSpPr>
          <p:nvPr>
            <p:ph type="body" sz="quarter" idx="1"/>
          </p:nvPr>
        </p:nvSpPr>
        <p:spPr>
          <a:xfrm>
            <a:off x="762000" y="635000"/>
            <a:ext cx="20955000" cy="635000"/>
          </a:xfrm>
          <a:prstGeom prst="rect">
            <a:avLst/>
          </a:prstGeom>
        </p:spPr>
        <p:txBody>
          <a:bodyPr/>
          <a:lstStyle>
            <a:lvl1pPr defTabSz="647700">
              <a:spcBef>
                <a:spcPts val="0"/>
              </a:spcBef>
              <a:defRPr sz="3600" spc="180">
                <a:solidFill>
                  <a:srgbClr val="838787"/>
                </a:solidFill>
              </a:defRPr>
            </a:lvl1pPr>
            <a:lvl2pPr marL="1111250" indent="-476250" defTabSz="647700">
              <a:spcBef>
                <a:spcPts val="0"/>
              </a:spcBef>
              <a:buSzPct val="104999"/>
              <a:buChar char="‣"/>
              <a:defRPr sz="3600" spc="180">
                <a:solidFill>
                  <a:srgbClr val="838787"/>
                </a:solidFill>
              </a:defRPr>
            </a:lvl2pPr>
            <a:lvl3pPr marL="1746250" indent="-476250" defTabSz="647700">
              <a:spcBef>
                <a:spcPts val="0"/>
              </a:spcBef>
              <a:buSzPct val="104999"/>
              <a:buChar char="‣"/>
              <a:defRPr sz="3600" spc="180">
                <a:solidFill>
                  <a:srgbClr val="838787"/>
                </a:solidFill>
              </a:defRPr>
            </a:lvl3pPr>
            <a:lvl4pPr marL="2381250" indent="-476250" defTabSz="647700">
              <a:spcBef>
                <a:spcPts val="0"/>
              </a:spcBef>
              <a:buSzPct val="104999"/>
              <a:buChar char="‣"/>
              <a:defRPr sz="3600" spc="180">
                <a:solidFill>
                  <a:srgbClr val="838787"/>
                </a:solidFill>
              </a:defRPr>
            </a:lvl4pPr>
            <a:lvl5pPr marL="3016250" indent="-476250" defTabSz="647700">
              <a:spcBef>
                <a:spcPts val="0"/>
              </a:spcBef>
              <a:buSzPct val="104999"/>
              <a:buChar char="‣"/>
              <a:defRPr sz="3600" spc="180">
                <a:solidFill>
                  <a:srgbClr val="838787"/>
                </a:solidFill>
              </a:defRPr>
            </a:lvl5pPr>
          </a:lstStyle>
          <a:p>
            <a:r>
              <a:t>Body Level One</a:t>
            </a:r>
          </a:p>
          <a:p>
            <a:pPr lvl="1"/>
            <a:r>
              <a:t>Body Level Two</a:t>
            </a:r>
          </a:p>
          <a:p>
            <a:pPr lvl="2"/>
            <a:r>
              <a:t>Body Level Three</a:t>
            </a:r>
          </a:p>
          <a:p>
            <a:pPr lvl="3"/>
            <a:r>
              <a:t>Body Level Four</a:t>
            </a:r>
          </a:p>
          <a:p>
            <a:pPr lvl="4"/>
            <a:r>
              <a:t>Body Level Five</a:t>
            </a:r>
          </a:p>
        </p:txBody>
      </p:sp>
      <p:sp>
        <p:nvSpPr>
          <p:cNvPr id="71" name="Title Text"/>
          <p:cNvSpPr txBox="1">
            <a:spLocks noGrp="1"/>
          </p:cNvSpPr>
          <p:nvPr>
            <p:ph type="title"/>
          </p:nvPr>
        </p:nvSpPr>
        <p:spPr>
          <a:xfrm>
            <a:off x="762000" y="2159000"/>
            <a:ext cx="22860000" cy="1016000"/>
          </a:xfrm>
          <a:prstGeom prst="rect">
            <a:avLst/>
          </a:prstGeom>
        </p:spPr>
        <p:txBody>
          <a:bodyPr/>
          <a:lstStyle>
            <a:lvl1pPr>
              <a:spcBef>
                <a:spcPts val="3900"/>
              </a:spcBef>
              <a:defRPr sz="8700"/>
            </a:lvl1pPr>
          </a:lstStyle>
          <a:p>
            <a:r>
              <a:t>Title Text</a:t>
            </a:r>
          </a:p>
        </p:txBody>
      </p:sp>
      <p:sp>
        <p:nvSpPr>
          <p:cNvPr id="72" name="Body Level One…"/>
          <p:cNvSpPr txBox="1">
            <a:spLocks noGrp="1"/>
          </p:cNvSpPr>
          <p:nvPr>
            <p:ph type="body" idx="21"/>
          </p:nvPr>
        </p:nvSpPr>
        <p:spPr>
          <a:xfrm>
            <a:off x="762000" y="3860800"/>
            <a:ext cx="22860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sz="4800" cap="none">
                <a:solidFill>
                  <a:srgbClr val="838787"/>
                </a:solidFill>
                <a:latin typeface="Avenir Next Medium"/>
                <a:ea typeface="Avenir Next Medium"/>
                <a:cs typeface="Avenir Next Medium"/>
                <a:sym typeface="Avenir Next Medium"/>
              </a:defRPr>
            </a:pPr>
            <a:endParaRPr/>
          </a:p>
        </p:txBody>
      </p:sp>
      <p:sp>
        <p:nvSpPr>
          <p:cNvPr id="73"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Alt">
    <p:bg>
      <p:bgPr>
        <a:solidFill>
          <a:srgbClr val="FFFFFF"/>
        </a:solidFill>
        <a:effectLst/>
      </p:bgPr>
    </p:bg>
    <p:spTree>
      <p:nvGrpSpPr>
        <p:cNvPr id="1" name=""/>
        <p:cNvGrpSpPr/>
        <p:nvPr/>
      </p:nvGrpSpPr>
      <p:grpSpPr>
        <a:xfrm>
          <a:off x="0" y="0"/>
          <a:ext cx="0" cy="0"/>
          <a:chOff x="0" y="0"/>
          <a:chExt cx="0" cy="0"/>
        </a:xfrm>
      </p:grpSpPr>
      <p:sp>
        <p:nvSpPr>
          <p:cNvPr id="80"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endParaRPr/>
          </a:p>
        </p:txBody>
      </p:sp>
      <p:sp>
        <p:nvSpPr>
          <p:cNvPr id="81" name="Body Level One…"/>
          <p:cNvSpPr txBox="1">
            <a:spLocks noGrp="1"/>
          </p:cNvSpPr>
          <p:nvPr>
            <p:ph type="body" sz="quarter" idx="1"/>
          </p:nvPr>
        </p:nvSpPr>
        <p:spPr>
          <a:xfrm>
            <a:off x="762000" y="635000"/>
            <a:ext cx="20955000" cy="635000"/>
          </a:xfrm>
          <a:prstGeom prst="rect">
            <a:avLst/>
          </a:prstGeom>
        </p:spPr>
        <p:txBody>
          <a:bodyPr/>
          <a:lstStyle>
            <a:lvl1pPr defTabSz="647700">
              <a:spcBef>
                <a:spcPts val="0"/>
              </a:spcBef>
              <a:defRPr sz="3600" spc="180">
                <a:solidFill>
                  <a:srgbClr val="838787"/>
                </a:solidFill>
              </a:defRPr>
            </a:lvl1pPr>
            <a:lvl2pPr marL="1111250" indent="-476250" defTabSz="647700">
              <a:spcBef>
                <a:spcPts val="0"/>
              </a:spcBef>
              <a:buSzPct val="104999"/>
              <a:buChar char="‣"/>
              <a:defRPr sz="3600" spc="180">
                <a:solidFill>
                  <a:srgbClr val="838787"/>
                </a:solidFill>
              </a:defRPr>
            </a:lvl2pPr>
            <a:lvl3pPr marL="1746250" indent="-476250" defTabSz="647700">
              <a:spcBef>
                <a:spcPts val="0"/>
              </a:spcBef>
              <a:buSzPct val="104999"/>
              <a:buChar char="‣"/>
              <a:defRPr sz="3600" spc="180">
                <a:solidFill>
                  <a:srgbClr val="838787"/>
                </a:solidFill>
              </a:defRPr>
            </a:lvl3pPr>
            <a:lvl4pPr marL="2381250" indent="-476250" defTabSz="647700">
              <a:spcBef>
                <a:spcPts val="0"/>
              </a:spcBef>
              <a:buSzPct val="104999"/>
              <a:buChar char="‣"/>
              <a:defRPr sz="3600" spc="180">
                <a:solidFill>
                  <a:srgbClr val="838787"/>
                </a:solidFill>
              </a:defRPr>
            </a:lvl4pPr>
            <a:lvl5pPr marL="3016250" indent="-476250" defTabSz="647700">
              <a:spcBef>
                <a:spcPts val="0"/>
              </a:spcBef>
              <a:buSzPct val="104999"/>
              <a:buChar char="‣"/>
              <a:defRPr sz="3600" spc="180">
                <a:solidFill>
                  <a:srgbClr val="838787"/>
                </a:solidFill>
              </a:defRPr>
            </a:lvl5pPr>
          </a:lstStyle>
          <a:p>
            <a:r>
              <a:t>Body Level One</a:t>
            </a:r>
          </a:p>
          <a:p>
            <a:pPr lvl="1"/>
            <a:r>
              <a:t>Body Level Two</a:t>
            </a:r>
          </a:p>
          <a:p>
            <a:pPr lvl="2"/>
            <a:r>
              <a:t>Body Level Three</a:t>
            </a:r>
          </a:p>
          <a:p>
            <a:pPr lvl="3"/>
            <a:r>
              <a:t>Body Level Four</a:t>
            </a:r>
          </a:p>
          <a:p>
            <a:pPr lvl="4"/>
            <a:r>
              <a:t>Body Level Five</a:t>
            </a:r>
          </a:p>
        </p:txBody>
      </p:sp>
      <p:sp>
        <p:nvSpPr>
          <p:cNvPr id="82" name="Title Text"/>
          <p:cNvSpPr txBox="1">
            <a:spLocks noGrp="1"/>
          </p:cNvSpPr>
          <p:nvPr>
            <p:ph type="title"/>
          </p:nvPr>
        </p:nvSpPr>
        <p:spPr>
          <a:xfrm>
            <a:off x="762000" y="2159000"/>
            <a:ext cx="22860000" cy="1016000"/>
          </a:xfrm>
          <a:prstGeom prst="rect">
            <a:avLst/>
          </a:prstGeom>
        </p:spPr>
        <p:txBody>
          <a:bodyPr/>
          <a:lstStyle>
            <a:lvl1pPr>
              <a:spcBef>
                <a:spcPts val="3900"/>
              </a:spcBef>
              <a:defRPr sz="8700"/>
            </a:lvl1pPr>
          </a:lstStyle>
          <a:p>
            <a:r>
              <a:t>Title Text</a:t>
            </a:r>
          </a:p>
        </p:txBody>
      </p:sp>
      <p:sp>
        <p:nvSpPr>
          <p:cNvPr id="83" name="Body Level One…"/>
          <p:cNvSpPr txBox="1">
            <a:spLocks noGrp="1"/>
          </p:cNvSpPr>
          <p:nvPr>
            <p:ph type="body" idx="21"/>
          </p:nvPr>
        </p:nvSpPr>
        <p:spPr>
          <a:xfrm>
            <a:off x="762000" y="3860800"/>
            <a:ext cx="22860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sz="4800" cap="none">
                <a:solidFill>
                  <a:srgbClr val="838787"/>
                </a:solidFill>
                <a:latin typeface="Avenir Next Medium"/>
                <a:ea typeface="Avenir Next Medium"/>
                <a:cs typeface="Avenir Next Medium"/>
                <a:sym typeface="Avenir Next Medium"/>
              </a:defRPr>
            </a:pPr>
            <a:endParaRPr/>
          </a:p>
        </p:txBody>
      </p:sp>
      <p:sp>
        <p:nvSpPr>
          <p:cNvPr id="84"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91" name="Line"/>
          <p:cNvSpPr/>
          <p:nvPr/>
        </p:nvSpPr>
        <p:spPr>
          <a:xfrm flipV="1">
            <a:off x="761999" y="1396631"/>
            <a:ext cx="22860000" cy="370"/>
          </a:xfrm>
          <a:prstGeom prst="line">
            <a:avLst/>
          </a:prstGeom>
          <a:ln w="25400">
            <a:solidFill>
              <a:srgbClr val="A6AAA9"/>
            </a:solidFill>
            <a:miter lim="400000"/>
          </a:ln>
        </p:spPr>
        <p:txBody>
          <a:bodyPr lIns="45718" tIns="45718" rIns="45718" bIns="45718"/>
          <a:lstStyle/>
          <a:p>
            <a:pPr>
              <a:defRPr>
                <a:solidFill>
                  <a:srgbClr val="838787"/>
                </a:solidFill>
              </a:defRPr>
            </a:pPr>
            <a:endParaRPr/>
          </a:p>
        </p:txBody>
      </p:sp>
      <p:sp>
        <p:nvSpPr>
          <p:cNvPr id="92" name="Body Level One…"/>
          <p:cNvSpPr txBox="1">
            <a:spLocks noGrp="1"/>
          </p:cNvSpPr>
          <p:nvPr>
            <p:ph type="body" sz="quarter" idx="1"/>
          </p:nvPr>
        </p:nvSpPr>
        <p:spPr>
          <a:xfrm>
            <a:off x="762000" y="635000"/>
            <a:ext cx="20955000" cy="635000"/>
          </a:xfrm>
          <a:prstGeom prst="rect">
            <a:avLst/>
          </a:prstGeom>
        </p:spPr>
        <p:txBody>
          <a:bodyPr/>
          <a:lstStyle>
            <a:lvl1pPr defTabSz="647700">
              <a:spcBef>
                <a:spcPts val="0"/>
              </a:spcBef>
              <a:defRPr sz="3600" spc="180">
                <a:solidFill>
                  <a:srgbClr val="838787"/>
                </a:solidFill>
              </a:defRPr>
            </a:lvl1pPr>
            <a:lvl2pPr marL="1111250" indent="-476250" defTabSz="647700">
              <a:spcBef>
                <a:spcPts val="0"/>
              </a:spcBef>
              <a:buSzPct val="104999"/>
              <a:buChar char="‣"/>
              <a:defRPr sz="3600" spc="180">
                <a:solidFill>
                  <a:srgbClr val="838787"/>
                </a:solidFill>
              </a:defRPr>
            </a:lvl2pPr>
            <a:lvl3pPr marL="1746250" indent="-476250" defTabSz="647700">
              <a:spcBef>
                <a:spcPts val="0"/>
              </a:spcBef>
              <a:buSzPct val="104999"/>
              <a:buChar char="‣"/>
              <a:defRPr sz="3600" spc="180">
                <a:solidFill>
                  <a:srgbClr val="838787"/>
                </a:solidFill>
              </a:defRPr>
            </a:lvl3pPr>
            <a:lvl4pPr marL="2381250" indent="-476250" defTabSz="647700">
              <a:spcBef>
                <a:spcPts val="0"/>
              </a:spcBef>
              <a:buSzPct val="104999"/>
              <a:buChar char="‣"/>
              <a:defRPr sz="3600" spc="180">
                <a:solidFill>
                  <a:srgbClr val="838787"/>
                </a:solidFill>
              </a:defRPr>
            </a:lvl4pPr>
            <a:lvl5pPr marL="3016250" indent="-476250" defTabSz="647700">
              <a:spcBef>
                <a:spcPts val="0"/>
              </a:spcBef>
              <a:buSzPct val="104999"/>
              <a:buChar char="‣"/>
              <a:defRPr sz="3600" spc="180">
                <a:solidFill>
                  <a:srgbClr val="838787"/>
                </a:solidFill>
              </a:defRPr>
            </a:lvl5pPr>
          </a:lstStyle>
          <a:p>
            <a:r>
              <a:t>Body Level One</a:t>
            </a:r>
          </a:p>
          <a:p>
            <a:pPr lvl="1"/>
            <a:r>
              <a:t>Body Level Two</a:t>
            </a:r>
          </a:p>
          <a:p>
            <a:pPr lvl="2"/>
            <a:r>
              <a:t>Body Level Three</a:t>
            </a:r>
          </a:p>
          <a:p>
            <a:pPr lvl="3"/>
            <a:r>
              <a:t>Body Level Four</a:t>
            </a:r>
          </a:p>
          <a:p>
            <a:pPr lvl="4"/>
            <a:r>
              <a:t>Body Level Five</a:t>
            </a:r>
          </a:p>
        </p:txBody>
      </p:sp>
      <p:sp>
        <p:nvSpPr>
          <p:cNvPr id="93" name="Black and white photo of windmills under a cloudy sky"/>
          <p:cNvSpPr>
            <a:spLocks noGrp="1"/>
          </p:cNvSpPr>
          <p:nvPr>
            <p:ph type="pic" idx="21"/>
          </p:nvPr>
        </p:nvSpPr>
        <p:spPr>
          <a:xfrm>
            <a:off x="13258800" y="0"/>
            <a:ext cx="12428272" cy="13716000"/>
          </a:xfrm>
          <a:prstGeom prst="rect">
            <a:avLst/>
          </a:prstGeom>
        </p:spPr>
        <p:txBody>
          <a:bodyPr lIns="91439" tIns="45719" rIns="91439" bIns="45719" anchor="t">
            <a:noAutofit/>
          </a:bodyPr>
          <a:lstStyle/>
          <a:p>
            <a:endParaRPr/>
          </a:p>
        </p:txBody>
      </p:sp>
      <p:sp>
        <p:nvSpPr>
          <p:cNvPr id="94" name="Title Text"/>
          <p:cNvSpPr txBox="1">
            <a:spLocks noGrp="1"/>
          </p:cNvSpPr>
          <p:nvPr>
            <p:ph type="title"/>
          </p:nvPr>
        </p:nvSpPr>
        <p:spPr>
          <a:xfrm>
            <a:off x="762000" y="2159000"/>
            <a:ext cx="11811000" cy="1016000"/>
          </a:xfrm>
          <a:prstGeom prst="rect">
            <a:avLst/>
          </a:prstGeom>
        </p:spPr>
        <p:txBody>
          <a:bodyPr/>
          <a:lstStyle>
            <a:lvl1pPr>
              <a:spcBef>
                <a:spcPts val="3900"/>
              </a:spcBef>
              <a:defRPr sz="8700"/>
            </a:lvl1pPr>
          </a:lstStyle>
          <a:p>
            <a:r>
              <a:t>Title Text</a:t>
            </a:r>
          </a:p>
        </p:txBody>
      </p:sp>
      <p:sp>
        <p:nvSpPr>
          <p:cNvPr id="95" name="Body Level One…"/>
          <p:cNvSpPr txBox="1">
            <a:spLocks noGrp="1"/>
          </p:cNvSpPr>
          <p:nvPr>
            <p:ph type="body" sz="half" idx="22"/>
          </p:nvPr>
        </p:nvSpPr>
        <p:spPr>
          <a:xfrm>
            <a:off x="762000" y="3860800"/>
            <a:ext cx="11811000" cy="8585200"/>
          </a:xfrm>
          <a:prstGeom prst="rect">
            <a:avLst/>
          </a:prstGeom>
        </p:spPr>
        <p:txBody>
          <a:bodyPr anchor="t"/>
          <a:lstStyle/>
          <a:p>
            <a:pPr marL="635000" indent="-635000">
              <a:lnSpc>
                <a:spcPct val="100000"/>
              </a:lnSpc>
              <a:spcBef>
                <a:spcPts val="3900"/>
              </a:spcBef>
              <a:buClr>
                <a:schemeClr val="accent1"/>
              </a:buClr>
              <a:buSzPct val="104999"/>
              <a:buFont typeface="Avenir Next Regular"/>
              <a:buChar char="▸"/>
              <a:defRPr sz="4000" cap="none">
                <a:solidFill>
                  <a:srgbClr val="838787"/>
                </a:solidFill>
                <a:latin typeface="Avenir Next Medium"/>
                <a:ea typeface="Avenir Next Medium"/>
                <a:cs typeface="Avenir Next Medium"/>
                <a:sym typeface="Avenir Next Medium"/>
              </a:defRPr>
            </a:pPr>
            <a:endParaRPr/>
          </a:p>
        </p:txBody>
      </p:sp>
      <p:sp>
        <p:nvSpPr>
          <p:cNvPr id="96" name="Slide Number"/>
          <p:cNvSpPr txBox="1">
            <a:spLocks noGrp="1"/>
          </p:cNvSpPr>
          <p:nvPr>
            <p:ph type="sldNum" sz="quarter" idx="2"/>
          </p:nvPr>
        </p:nvSpPr>
        <p:spPr>
          <a:xfrm>
            <a:off x="23059653"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Line"/>
          <p:cNvSpPr/>
          <p:nvPr/>
        </p:nvSpPr>
        <p:spPr>
          <a:xfrm flipV="1">
            <a:off x="761999" y="8635631"/>
            <a:ext cx="22860000" cy="370"/>
          </a:xfrm>
          <a:prstGeom prst="line">
            <a:avLst/>
          </a:prstGeom>
          <a:ln w="50800">
            <a:solidFill>
              <a:srgbClr val="A6AAA9"/>
            </a:solidFill>
            <a:miter lim="400000"/>
          </a:ln>
        </p:spPr>
        <p:txBody>
          <a:bodyPr lIns="45718" tIns="45718" rIns="45718" bIns="45718"/>
          <a:lstStyle/>
          <a:p>
            <a:pPr>
              <a:defRPr>
                <a:solidFill>
                  <a:srgbClr val="838787"/>
                </a:solidFill>
              </a:defRPr>
            </a:pPr>
            <a:endParaRPr/>
          </a:p>
        </p:txBody>
      </p:sp>
      <p:sp>
        <p:nvSpPr>
          <p:cNvPr id="3" name="Title Text"/>
          <p:cNvSpPr txBox="1">
            <a:spLocks noGrp="1"/>
          </p:cNvSpPr>
          <p:nvPr>
            <p:ph type="title"/>
          </p:nvPr>
        </p:nvSpPr>
        <p:spPr>
          <a:xfrm>
            <a:off x="762000" y="9042400"/>
            <a:ext cx="22860000" cy="381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5994400"/>
            <a:ext cx="22860000"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63200"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solidFill>
                  <a:srgbClr val="838787"/>
                </a:solidFill>
                <a:latin typeface="DIN Alternate Bold"/>
                <a:ea typeface="DIN Alternate Bold"/>
                <a:cs typeface="DIN Alternate Bold"/>
                <a:sym typeface="DIN Alternate Bold"/>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1pPr>
      <a:lvl2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2pPr>
      <a:lvl3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3pPr>
      <a:lvl4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4pPr>
      <a:lvl5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5pPr>
      <a:lvl6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6pPr>
      <a:lvl7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7pPr>
      <a:lvl8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8pPr>
      <a:lvl9pPr marL="0" marR="0" indent="0" algn="l" defTabSz="825500" rtl="0" latinLnBrk="0">
        <a:lnSpc>
          <a:spcPct val="80000"/>
        </a:lnSpc>
        <a:spcBef>
          <a:spcPts val="0"/>
        </a:spcBef>
        <a:spcAft>
          <a:spcPts val="0"/>
        </a:spcAft>
        <a:buClrTx/>
        <a:buSzTx/>
        <a:buFontTx/>
        <a:buNone/>
        <a:tabLst/>
        <a:defRPr sz="30300" b="0" i="0" u="none" strike="noStrike" cap="all" spc="0" baseline="0">
          <a:solidFill>
            <a:schemeClr val="accent1"/>
          </a:solidFill>
          <a:uFillTx/>
          <a:latin typeface="DIN Condensed Bold"/>
          <a:ea typeface="DIN Condensed Bold"/>
          <a:cs typeface="DIN Condensed Bold"/>
          <a:sym typeface="DIN Condensed Bold"/>
        </a:defRPr>
      </a:lvl9pPr>
    </p:titleStyle>
    <p:bodyStyle>
      <a:lvl1pPr marL="0" marR="0" indent="0" algn="l" defTabSz="825500" rtl="0" latinLnBrk="0">
        <a:lnSpc>
          <a:spcPct val="80000"/>
        </a:lnSpc>
        <a:spcBef>
          <a:spcPts val="3200"/>
        </a:spcBef>
        <a:spcAft>
          <a:spcPts val="0"/>
        </a:spcAft>
        <a:buClrTx/>
        <a:buSzTx/>
        <a:buFontTx/>
        <a:buNone/>
        <a:tabLst/>
        <a:defRPr sz="7700" b="0" i="0" u="none" strike="noStrike" cap="all" spc="0" baseline="0">
          <a:solidFill>
            <a:srgbClr val="A6AAA9"/>
          </a:solidFill>
          <a:uFillTx/>
          <a:latin typeface="DIN Alternate Bold"/>
          <a:ea typeface="DIN Alternate Bold"/>
          <a:cs typeface="DIN Alternate Bold"/>
          <a:sym typeface="DIN Alternate Bold"/>
        </a:defRPr>
      </a:lvl1pPr>
      <a:lvl2pPr marL="0" marR="0" indent="0" algn="l" defTabSz="825500" rtl="0" latinLnBrk="0">
        <a:lnSpc>
          <a:spcPct val="80000"/>
        </a:lnSpc>
        <a:spcBef>
          <a:spcPts val="3200"/>
        </a:spcBef>
        <a:spcAft>
          <a:spcPts val="0"/>
        </a:spcAft>
        <a:buClrTx/>
        <a:buSzTx/>
        <a:buFontTx/>
        <a:buNone/>
        <a:tabLst/>
        <a:defRPr sz="7700" b="0" i="0" u="none" strike="noStrike" cap="all" spc="0" baseline="0">
          <a:solidFill>
            <a:srgbClr val="A6AAA9"/>
          </a:solidFill>
          <a:uFillTx/>
          <a:latin typeface="DIN Alternate Bold"/>
          <a:ea typeface="DIN Alternate Bold"/>
          <a:cs typeface="DIN Alternate Bold"/>
          <a:sym typeface="DIN Alternate Bold"/>
        </a:defRPr>
      </a:lvl2pPr>
      <a:lvl3pPr marL="0" marR="0" indent="0" algn="l" defTabSz="825500" rtl="0" latinLnBrk="0">
        <a:lnSpc>
          <a:spcPct val="80000"/>
        </a:lnSpc>
        <a:spcBef>
          <a:spcPts val="3200"/>
        </a:spcBef>
        <a:spcAft>
          <a:spcPts val="0"/>
        </a:spcAft>
        <a:buClrTx/>
        <a:buSzTx/>
        <a:buFontTx/>
        <a:buNone/>
        <a:tabLst/>
        <a:defRPr sz="7700" b="0" i="0" u="none" strike="noStrike" cap="all" spc="0" baseline="0">
          <a:solidFill>
            <a:srgbClr val="A6AAA9"/>
          </a:solidFill>
          <a:uFillTx/>
          <a:latin typeface="DIN Alternate Bold"/>
          <a:ea typeface="DIN Alternate Bold"/>
          <a:cs typeface="DIN Alternate Bold"/>
          <a:sym typeface="DIN Alternate Bold"/>
        </a:defRPr>
      </a:lvl3pPr>
      <a:lvl4pPr marL="0" marR="0" indent="0" algn="l" defTabSz="825500" rtl="0" latinLnBrk="0">
        <a:lnSpc>
          <a:spcPct val="80000"/>
        </a:lnSpc>
        <a:spcBef>
          <a:spcPts val="3200"/>
        </a:spcBef>
        <a:spcAft>
          <a:spcPts val="0"/>
        </a:spcAft>
        <a:buClrTx/>
        <a:buSzTx/>
        <a:buFontTx/>
        <a:buNone/>
        <a:tabLst/>
        <a:defRPr sz="7700" b="0" i="0" u="none" strike="noStrike" cap="all" spc="0" baseline="0">
          <a:solidFill>
            <a:srgbClr val="A6AAA9"/>
          </a:solidFill>
          <a:uFillTx/>
          <a:latin typeface="DIN Alternate Bold"/>
          <a:ea typeface="DIN Alternate Bold"/>
          <a:cs typeface="DIN Alternate Bold"/>
          <a:sym typeface="DIN Alternate Bold"/>
        </a:defRPr>
      </a:lvl4pPr>
      <a:lvl5pPr marL="0" marR="0" indent="0" algn="l" defTabSz="825500" rtl="0" latinLnBrk="0">
        <a:lnSpc>
          <a:spcPct val="80000"/>
        </a:lnSpc>
        <a:spcBef>
          <a:spcPts val="3200"/>
        </a:spcBef>
        <a:spcAft>
          <a:spcPts val="0"/>
        </a:spcAft>
        <a:buClrTx/>
        <a:buSzTx/>
        <a:buFontTx/>
        <a:buNone/>
        <a:tabLst/>
        <a:defRPr sz="7700" b="0" i="0" u="none" strike="noStrike" cap="all" spc="0" baseline="0">
          <a:solidFill>
            <a:srgbClr val="A6AAA9"/>
          </a:solidFill>
          <a:uFillTx/>
          <a:latin typeface="DIN Alternate Bold"/>
          <a:ea typeface="DIN Alternate Bold"/>
          <a:cs typeface="DIN Alternate Bold"/>
          <a:sym typeface="DIN Alternate Bold"/>
        </a:defRPr>
      </a:lvl5pPr>
      <a:lvl6pPr marL="4193645" marR="0" indent="-1018645" algn="l" defTabSz="825500" rtl="0" latinLnBrk="0">
        <a:lnSpc>
          <a:spcPct val="80000"/>
        </a:lnSpc>
        <a:spcBef>
          <a:spcPts val="3200"/>
        </a:spcBef>
        <a:spcAft>
          <a:spcPts val="0"/>
        </a:spcAft>
        <a:buClrTx/>
        <a:buSzPct val="104999"/>
        <a:buFontTx/>
        <a:buChar char="‣"/>
        <a:tabLst/>
        <a:defRPr sz="7700" b="0" i="0" u="none" strike="noStrike" cap="all" spc="0" baseline="0">
          <a:solidFill>
            <a:srgbClr val="A6AAA9"/>
          </a:solidFill>
          <a:uFillTx/>
          <a:latin typeface="DIN Alternate Bold"/>
          <a:ea typeface="DIN Alternate Bold"/>
          <a:cs typeface="DIN Alternate Bold"/>
          <a:sym typeface="DIN Alternate Bold"/>
        </a:defRPr>
      </a:lvl6pPr>
      <a:lvl7pPr marL="4828645" marR="0" indent="-1018645" algn="l" defTabSz="825500" rtl="0" latinLnBrk="0">
        <a:lnSpc>
          <a:spcPct val="80000"/>
        </a:lnSpc>
        <a:spcBef>
          <a:spcPts val="3200"/>
        </a:spcBef>
        <a:spcAft>
          <a:spcPts val="0"/>
        </a:spcAft>
        <a:buClrTx/>
        <a:buSzPct val="104999"/>
        <a:buFontTx/>
        <a:buChar char="‣"/>
        <a:tabLst/>
        <a:defRPr sz="7700" b="0" i="0" u="none" strike="noStrike" cap="all" spc="0" baseline="0">
          <a:solidFill>
            <a:srgbClr val="A6AAA9"/>
          </a:solidFill>
          <a:uFillTx/>
          <a:latin typeface="DIN Alternate Bold"/>
          <a:ea typeface="DIN Alternate Bold"/>
          <a:cs typeface="DIN Alternate Bold"/>
          <a:sym typeface="DIN Alternate Bold"/>
        </a:defRPr>
      </a:lvl7pPr>
      <a:lvl8pPr marL="5463645" marR="0" indent="-1018645" algn="l" defTabSz="825500" rtl="0" latinLnBrk="0">
        <a:lnSpc>
          <a:spcPct val="80000"/>
        </a:lnSpc>
        <a:spcBef>
          <a:spcPts val="3200"/>
        </a:spcBef>
        <a:spcAft>
          <a:spcPts val="0"/>
        </a:spcAft>
        <a:buClrTx/>
        <a:buSzPct val="104999"/>
        <a:buFontTx/>
        <a:buChar char="‣"/>
        <a:tabLst/>
        <a:defRPr sz="7700" b="0" i="0" u="none" strike="noStrike" cap="all" spc="0" baseline="0">
          <a:solidFill>
            <a:srgbClr val="A6AAA9"/>
          </a:solidFill>
          <a:uFillTx/>
          <a:latin typeface="DIN Alternate Bold"/>
          <a:ea typeface="DIN Alternate Bold"/>
          <a:cs typeface="DIN Alternate Bold"/>
          <a:sym typeface="DIN Alternate Bold"/>
        </a:defRPr>
      </a:lvl8pPr>
      <a:lvl9pPr marL="6098645" marR="0" indent="-1018645" algn="l" defTabSz="825500" rtl="0" latinLnBrk="0">
        <a:lnSpc>
          <a:spcPct val="80000"/>
        </a:lnSpc>
        <a:spcBef>
          <a:spcPts val="3200"/>
        </a:spcBef>
        <a:spcAft>
          <a:spcPts val="0"/>
        </a:spcAft>
        <a:buClrTx/>
        <a:buSzPct val="104999"/>
        <a:buFontTx/>
        <a:buChar char="‣"/>
        <a:tabLst/>
        <a:defRPr sz="7700" b="0" i="0" u="none" strike="noStrike" cap="all" spc="0" baseline="0">
          <a:solidFill>
            <a:srgbClr val="A6AAA9"/>
          </a:solidFill>
          <a:uFillTx/>
          <a:latin typeface="DIN Alternate Bold"/>
          <a:ea typeface="DIN Alternate Bold"/>
          <a:cs typeface="DIN Alternate Bold"/>
          <a:sym typeface="DIN Alternate Bold"/>
        </a:defRPr>
      </a:lvl9pPr>
    </p:bodyStyle>
    <p:otherStyle>
      <a:lvl1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0" algn="r" defTabSz="825500" rtl="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extLst/>
          </a:blip>
          <a:stretch>
            <a:fillRect/>
          </a:stretch>
        </p:blipFill>
        <p:spPr>
          <a:xfrm>
            <a:off x="206043" y="5017745"/>
            <a:ext cx="24177957" cy="7326654"/>
          </a:xfrm>
          <a:prstGeom prst="rect">
            <a:avLst/>
          </a:prstGeom>
          <a:ln w="12700">
            <a:miter lim="400000"/>
          </a:ln>
        </p:spPr>
      </p:pic>
      <p:sp>
        <p:nvSpPr>
          <p:cNvPr id="170" name="STREAMLINING        AIR TRAVEL"/>
          <p:cNvSpPr txBox="1"/>
          <p:nvPr/>
        </p:nvSpPr>
        <p:spPr>
          <a:xfrm>
            <a:off x="307833" y="2603933"/>
            <a:ext cx="22692568" cy="1284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lvl="1" algn="ctr" defTabSz="647700">
              <a:lnSpc>
                <a:spcPct val="80000"/>
              </a:lnSpc>
              <a:spcBef>
                <a:spcPts val="0"/>
              </a:spcBef>
              <a:defRPr sz="23400" cap="all" spc="1170">
                <a:solidFill>
                  <a:srgbClr val="838787"/>
                </a:solidFill>
                <a:latin typeface="DIN Alternate Bold"/>
                <a:ea typeface="DIN Alternate Bold"/>
                <a:cs typeface="DIN Alternate Bold"/>
                <a:sym typeface="DIN Alternate Bold"/>
              </a:defRPr>
            </a:pPr>
            <a:r>
              <a:rPr sz="9600" dirty="0" smtClean="0">
                <a:solidFill>
                  <a:schemeClr val="tx2">
                    <a:lumMod val="20000"/>
                    <a:lumOff val="80000"/>
                  </a:schemeClr>
                </a:solidFill>
              </a:rPr>
              <a:t>STREAMLINING</a:t>
            </a:r>
            <a:r>
              <a:rPr lang="en-US" sz="9600" dirty="0" smtClean="0">
                <a:solidFill>
                  <a:schemeClr val="tx2">
                    <a:lumMod val="20000"/>
                    <a:lumOff val="80000"/>
                  </a:schemeClr>
                </a:solidFill>
              </a:rPr>
              <a:t> </a:t>
            </a:r>
            <a:r>
              <a:rPr sz="9600" dirty="0" smtClean="0">
                <a:solidFill>
                  <a:schemeClr val="tx2">
                    <a:lumMod val="20000"/>
                    <a:lumOff val="80000"/>
                  </a:schemeClr>
                </a:solidFill>
              </a:rPr>
              <a:t>AIR </a:t>
            </a:r>
            <a:r>
              <a:rPr sz="9600" dirty="0">
                <a:solidFill>
                  <a:schemeClr val="tx2">
                    <a:lumMod val="20000"/>
                    <a:lumOff val="80000"/>
                  </a:schemeClr>
                </a:solidFill>
              </a:rPr>
              <a:t>TRAVEL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Box 1"/>
          <p:cNvSpPr txBox="1"/>
          <p:nvPr/>
        </p:nvSpPr>
        <p:spPr>
          <a:xfrm>
            <a:off x="178068" y="9279870"/>
            <a:ext cx="11445015" cy="2006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0">
                <a:solidFill>
                  <a:srgbClr val="838787"/>
                </a:solidFill>
              </a:defRPr>
            </a:lvl1pPr>
          </a:lstStyle>
          <a:p>
            <a:r>
              <a:rPr dirty="0"/>
              <a:t>Conclusion</a:t>
            </a:r>
          </a:p>
        </p:txBody>
      </p:sp>
      <p:sp>
        <p:nvSpPr>
          <p:cNvPr id="218" name="TextBox 2"/>
          <p:cNvSpPr txBox="1"/>
          <p:nvPr/>
        </p:nvSpPr>
        <p:spPr>
          <a:xfrm>
            <a:off x="547735" y="603248"/>
            <a:ext cx="16658458" cy="7835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20000"/>
              </a:lnSpc>
              <a:defRPr>
                <a:solidFill>
                  <a:srgbClr val="838787"/>
                </a:solidFill>
                <a:latin typeface="DIN Alternate Bold"/>
                <a:ea typeface="DIN Alternate Bold"/>
                <a:cs typeface="DIN Alternate Bold"/>
                <a:sym typeface="DIN Alternate Bold"/>
              </a:defRPr>
            </a:pPr>
            <a:r>
              <a:rPr dirty="0"/>
              <a:t>The project aims to design a comprehensive database for a flight booking system. It addresses the complex procedure of flight reservations in today's society and sets clear objectives for the database design:</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Keeping track of and securely storing booking records.</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Ensuring easy retrieval of booking information.</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Preventing data loss and maintaining data integrity.</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Minimizing data entry errors.</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Restricting access to authorized users.</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Reducing duplication through a centralized database.</a:t>
            </a:r>
          </a:p>
          <a:p>
            <a:pPr marL="476250" indent="-476250">
              <a:buSzPct val="100000"/>
              <a:buFont typeface="Arial"/>
              <a:buChar char="•"/>
              <a:defRPr>
                <a:solidFill>
                  <a:srgbClr val="838787"/>
                </a:solidFill>
                <a:latin typeface="DIN Alternate Bold"/>
                <a:ea typeface="DIN Alternate Bold"/>
                <a:cs typeface="DIN Alternate Bold"/>
                <a:sym typeface="DIN Alternate Bold"/>
              </a:defRPr>
            </a:pPr>
            <a:r>
              <a:rPr dirty="0"/>
              <a:t>Streamlining paperwork.</a:t>
            </a:r>
          </a:p>
        </p:txBody>
      </p:sp>
      <p:pic>
        <p:nvPicPr>
          <p:cNvPr id="219" name="Picture 3" descr="Picture 3"/>
          <p:cNvPicPr>
            <a:picLocks noChangeAspect="1"/>
          </p:cNvPicPr>
          <p:nvPr/>
        </p:nvPicPr>
        <p:blipFill>
          <a:blip r:embed="rId2">
            <a:extLst/>
          </a:blip>
          <a:stretch>
            <a:fillRect/>
          </a:stretch>
        </p:blipFill>
        <p:spPr>
          <a:xfrm>
            <a:off x="17484988" y="1682464"/>
            <a:ext cx="6851178" cy="1116387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URPOSE"/>
          <p:cNvSpPr txBox="1">
            <a:spLocks noGrp="1"/>
          </p:cNvSpPr>
          <p:nvPr>
            <p:ph type="body" sz="quarter" idx="1"/>
          </p:nvPr>
        </p:nvSpPr>
        <p:spPr>
          <a:xfrm>
            <a:off x="-562731" y="10953750"/>
            <a:ext cx="22860004" cy="1206500"/>
          </a:xfrm>
          <a:prstGeom prst="rect">
            <a:avLst/>
          </a:prstGeom>
        </p:spPr>
        <p:txBody>
          <a:bodyPr anchor="ctr"/>
          <a:lstStyle>
            <a:lvl1pPr algn="r">
              <a:defRPr sz="8700" cap="none">
                <a:solidFill>
                  <a:srgbClr val="838787"/>
                </a:solidFill>
              </a:defRPr>
            </a:lvl1pPr>
          </a:lstStyle>
          <a:p>
            <a:r>
              <a:t>PURPOSE</a:t>
            </a:r>
          </a:p>
        </p:txBody>
      </p:sp>
      <p:sp>
        <p:nvSpPr>
          <p:cNvPr id="177" name="TextBox 1"/>
          <p:cNvSpPr txBox="1"/>
          <p:nvPr/>
        </p:nvSpPr>
        <p:spPr>
          <a:xfrm>
            <a:off x="8954993" y="3774947"/>
            <a:ext cx="13174902" cy="5607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76250" indent="-476250">
              <a:lnSpc>
                <a:spcPct val="107000"/>
              </a:lnSpc>
              <a:spcBef>
                <a:spcPts val="1600"/>
              </a:spcBef>
              <a:buSzPct val="100000"/>
              <a:buFont typeface="Arial"/>
              <a:buChar char="•"/>
              <a:defRPr sz="3600">
                <a:solidFill>
                  <a:srgbClr val="155359"/>
                </a:solidFill>
                <a:latin typeface="DIN Alternate Bold"/>
                <a:ea typeface="DIN Alternate Bold"/>
                <a:cs typeface="DIN Alternate Bold"/>
                <a:sym typeface="DIN Alternate Bold"/>
              </a:defRPr>
            </a:pPr>
            <a:r>
              <a:t>The project's purpose is to make flight reservations easier for the user by providing them with customization to enhance their experience. </a:t>
            </a:r>
          </a:p>
          <a:p>
            <a:pPr marL="476250" indent="-476250">
              <a:lnSpc>
                <a:spcPct val="107000"/>
              </a:lnSpc>
              <a:spcBef>
                <a:spcPts val="1600"/>
              </a:spcBef>
              <a:buSzPct val="100000"/>
              <a:buFont typeface="Arial"/>
              <a:buChar char="•"/>
              <a:defRPr sz="3600">
                <a:solidFill>
                  <a:srgbClr val="155359"/>
                </a:solidFill>
                <a:latin typeface="DIN Alternate Bold"/>
                <a:ea typeface="DIN Alternate Bold"/>
                <a:cs typeface="DIN Alternate Bold"/>
                <a:sym typeface="DIN Alternate Bold"/>
              </a:defRPr>
            </a:pPr>
            <a:r>
              <a:t>Flight booking systems can be integrated with other travel services such as hotels, car rentals so that the users need not move to other platforms, and they can plan everything in a single place. </a:t>
            </a:r>
          </a:p>
          <a:p>
            <a:pPr marL="476250" indent="-476250">
              <a:lnSpc>
                <a:spcPct val="107000"/>
              </a:lnSpc>
              <a:spcBef>
                <a:spcPts val="1600"/>
              </a:spcBef>
              <a:buSzPct val="100000"/>
              <a:buFont typeface="Arial"/>
              <a:buChar char="•"/>
              <a:defRPr sz="3600">
                <a:solidFill>
                  <a:srgbClr val="155359"/>
                </a:solidFill>
                <a:latin typeface="DIN Alternate Bold"/>
                <a:ea typeface="DIN Alternate Bold"/>
                <a:cs typeface="DIN Alternate Bold"/>
                <a:sym typeface="DIN Alternate Bold"/>
              </a:defRPr>
            </a:pPr>
            <a:r>
              <a:t>This system also helps the users in finding real-time information about the flight schedules, availability and prices.</a:t>
            </a:r>
          </a:p>
        </p:txBody>
      </p:sp>
      <p:pic>
        <p:nvPicPr>
          <p:cNvPr id="178" name="Picture 2" descr="Picture 2"/>
          <p:cNvPicPr>
            <a:picLocks noChangeAspect="1"/>
          </p:cNvPicPr>
          <p:nvPr/>
        </p:nvPicPr>
        <p:blipFill>
          <a:blip r:embed="rId2">
            <a:extLst/>
          </a:blip>
          <a:stretch>
            <a:fillRect/>
          </a:stretch>
        </p:blipFill>
        <p:spPr>
          <a:xfrm>
            <a:off x="0" y="5824511"/>
            <a:ext cx="7891489" cy="789148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9" descr="Picture 9"/>
          <p:cNvPicPr>
            <a:picLocks noChangeAspect="1"/>
          </p:cNvPicPr>
          <p:nvPr/>
        </p:nvPicPr>
        <p:blipFill>
          <a:blip r:embed="rId2">
            <a:alphaModFix amt="95053"/>
            <a:extLst/>
          </a:blip>
          <a:stretch>
            <a:fillRect/>
          </a:stretch>
        </p:blipFill>
        <p:spPr>
          <a:xfrm>
            <a:off x="1289749" y="1955849"/>
            <a:ext cx="21804502" cy="10895412"/>
          </a:xfrm>
          <a:prstGeom prst="rect">
            <a:avLst/>
          </a:prstGeom>
          <a:ln w="12700">
            <a:miter lim="400000"/>
          </a:ln>
          <a:effectLst>
            <a:reflection stA="50000" endPos="40000" dir="5400000" sy="-100000" algn="bl" rotWithShape="0"/>
          </a:effectLst>
        </p:spPr>
      </p:pic>
      <p:sp>
        <p:nvSpPr>
          <p:cNvPr id="181" name="TextBox 10"/>
          <p:cNvSpPr txBox="1"/>
          <p:nvPr/>
        </p:nvSpPr>
        <p:spPr>
          <a:xfrm>
            <a:off x="6772270" y="133402"/>
            <a:ext cx="9650808" cy="14622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ts val="10800"/>
              </a:lnSpc>
              <a:defRPr sz="7200">
                <a:solidFill>
                  <a:srgbClr val="838787"/>
                </a:solidFill>
              </a:defRPr>
            </a:lvl1pPr>
          </a:lstStyle>
          <a:p>
            <a:r>
              <a:t>Entity Relationship Diagram(ERD)</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Box 1"/>
          <p:cNvSpPr txBox="1"/>
          <p:nvPr/>
        </p:nvSpPr>
        <p:spPr>
          <a:xfrm>
            <a:off x="692327" y="8912034"/>
            <a:ext cx="20535322"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500">
                <a:solidFill>
                  <a:srgbClr val="838787"/>
                </a:solidFill>
              </a:defRPr>
            </a:lvl1pPr>
          </a:lstStyle>
          <a:p>
            <a:r>
              <a:rPr sz="7200" dirty="0"/>
              <a:t>Database Schema</a:t>
            </a:r>
          </a:p>
        </p:txBody>
      </p:sp>
      <p:sp>
        <p:nvSpPr>
          <p:cNvPr id="184" name="TextBox 2"/>
          <p:cNvSpPr txBox="1"/>
          <p:nvPr/>
        </p:nvSpPr>
        <p:spPr>
          <a:xfrm>
            <a:off x="1387934" y="1396805"/>
            <a:ext cx="12864380" cy="584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000">
                <a:solidFill>
                  <a:srgbClr val="838787"/>
                </a:solidFill>
                <a:latin typeface="DIN Alternate Bold"/>
                <a:ea typeface="DIN Alternate Bold"/>
                <a:cs typeface="DIN Alternate Bold"/>
                <a:sym typeface="DIN Alternate Bold"/>
              </a:defRPr>
            </a:pPr>
            <a:r>
              <a:t>The database contains </a:t>
            </a:r>
          </a:p>
          <a:p>
            <a:pPr marL="1031875" lvl="1" indent="-396875">
              <a:buClr>
                <a:schemeClr val="accent1"/>
              </a:buClr>
              <a:buSzPct val="104999"/>
              <a:buFont typeface="Avenir Next Regular"/>
              <a:buChar char="‣"/>
              <a:defRPr sz="4000">
                <a:solidFill>
                  <a:srgbClr val="838787"/>
                </a:solidFill>
                <a:latin typeface="DIN Alternate Bold"/>
                <a:ea typeface="DIN Alternate Bold"/>
                <a:cs typeface="DIN Alternate Bold"/>
                <a:sym typeface="DIN Alternate Bold"/>
              </a:defRPr>
            </a:pPr>
            <a:r>
              <a:t>12 tables, 3 views, 12 Table level checks,</a:t>
            </a:r>
          </a:p>
          <a:p>
            <a:pPr marL="1031875" lvl="1" indent="-396875">
              <a:buClr>
                <a:schemeClr val="accent1"/>
              </a:buClr>
              <a:buSzPct val="104999"/>
              <a:buFont typeface="Avenir Next Regular"/>
              <a:buChar char="‣"/>
              <a:defRPr sz="4000">
                <a:solidFill>
                  <a:srgbClr val="838787"/>
                </a:solidFill>
                <a:latin typeface="DIN Alternate Bold"/>
                <a:ea typeface="DIN Alternate Bold"/>
                <a:cs typeface="DIN Alternate Bold"/>
                <a:sym typeface="DIN Alternate Bold"/>
              </a:defRPr>
            </a:pPr>
            <a:r>
              <a:t>1 computed column based on user defined function,</a:t>
            </a:r>
          </a:p>
          <a:p>
            <a:pPr marL="1031875" lvl="1" indent="-396875">
              <a:buClr>
                <a:schemeClr val="accent1"/>
              </a:buClr>
              <a:buSzPct val="104999"/>
              <a:buFont typeface="Avenir Next Regular"/>
              <a:buChar char="‣"/>
              <a:defRPr sz="4000">
                <a:solidFill>
                  <a:srgbClr val="838787"/>
                </a:solidFill>
                <a:latin typeface="DIN Alternate Bold"/>
                <a:ea typeface="DIN Alternate Bold"/>
                <a:cs typeface="DIN Alternate Bold"/>
                <a:sym typeface="DIN Alternate Bold"/>
              </a:defRPr>
            </a:pPr>
            <a:r>
              <a:t>3 non-clustered indexes, 10 stored procedures, </a:t>
            </a:r>
          </a:p>
          <a:p>
            <a:pPr marL="1031875" lvl="1" indent="-396875">
              <a:buClr>
                <a:schemeClr val="accent1"/>
              </a:buClr>
              <a:buSzPct val="104999"/>
              <a:buFont typeface="Avenir Next Regular"/>
              <a:buChar char="‣"/>
              <a:defRPr sz="4000">
                <a:solidFill>
                  <a:srgbClr val="838787"/>
                </a:solidFill>
                <a:latin typeface="DIN Alternate Bold"/>
                <a:ea typeface="DIN Alternate Bold"/>
                <a:cs typeface="DIN Alternate Bold"/>
                <a:sym typeface="DIN Alternate Bold"/>
              </a:defRPr>
            </a:pPr>
            <a:r>
              <a:t>4 user defined functions, 5 DML triggers, </a:t>
            </a:r>
          </a:p>
          <a:p>
            <a:pPr marL="1031875" lvl="1" indent="-396875">
              <a:buClr>
                <a:schemeClr val="accent1"/>
              </a:buClr>
              <a:buSzPct val="104999"/>
              <a:buFont typeface="Avenir Next Regular"/>
              <a:buChar char="‣"/>
              <a:defRPr sz="4000">
                <a:solidFill>
                  <a:srgbClr val="838787"/>
                </a:solidFill>
                <a:latin typeface="DIN Alternate Bold"/>
                <a:ea typeface="DIN Alternate Bold"/>
                <a:cs typeface="DIN Alternate Bold"/>
                <a:sym typeface="DIN Alternate Bold"/>
              </a:defRPr>
            </a:pPr>
            <a:r>
              <a:t>2 column data encryption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Right Arrow 2"/>
          <p:cNvGrpSpPr/>
          <p:nvPr/>
        </p:nvGrpSpPr>
        <p:grpSpPr>
          <a:xfrm>
            <a:off x="515515" y="3565682"/>
            <a:ext cx="2456597" cy="928051"/>
            <a:chOff x="0" y="0"/>
            <a:chExt cx="2456596" cy="928049"/>
          </a:xfrm>
        </p:grpSpPr>
        <p:sp>
          <p:nvSpPr>
            <p:cNvPr id="186" name="Arrow"/>
            <p:cNvSpPr/>
            <p:nvPr/>
          </p:nvSpPr>
          <p:spPr>
            <a:xfrm>
              <a:off x="0" y="0"/>
              <a:ext cx="2456597" cy="928050"/>
            </a:xfrm>
            <a:prstGeom prst="rightArrow">
              <a:avLst>
                <a:gd name="adj1" fmla="val 50000"/>
                <a:gd name="adj2" fmla="val 50000"/>
              </a:avLst>
            </a:prstGeom>
            <a:solidFill>
              <a:srgbClr val="AC5B4C"/>
            </a:solidFill>
            <a:ln w="25400" cap="flat">
              <a:solidFill>
                <a:srgbClr val="7E4237"/>
              </a:solidFill>
              <a:prstDash val="solid"/>
              <a:miter lim="800000"/>
            </a:ln>
            <a:effectLst/>
          </p:spPr>
          <p:txBody>
            <a:bodyPr wrap="square" lIns="50800" tIns="50800" rIns="50800" bIns="50800" numCol="1" anchor="ctr">
              <a:noAutofit/>
            </a:bodyPr>
            <a:lstStyle/>
            <a:p>
              <a:pPr algn="ctr">
                <a:lnSpc>
                  <a:spcPct val="80000"/>
                </a:lnSpc>
                <a:spcBef>
                  <a:spcPts val="0"/>
                </a:spcBef>
                <a:defRPr sz="4000" cap="all">
                  <a:solidFill>
                    <a:srgbClr val="FFFFFF"/>
                  </a:solidFill>
                </a:defRPr>
              </a:pPr>
              <a:endParaRPr/>
            </a:p>
          </p:txBody>
        </p:sp>
        <p:sp>
          <p:nvSpPr>
            <p:cNvPr id="187" name="2"/>
            <p:cNvSpPr txBox="1"/>
            <p:nvPr/>
          </p:nvSpPr>
          <p:spPr>
            <a:xfrm>
              <a:off x="104140" y="152873"/>
              <a:ext cx="2016306" cy="622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838787"/>
                  </a:solidFill>
                  <a:latin typeface="Avenir Next Medium"/>
                  <a:ea typeface="Avenir Next Medium"/>
                  <a:cs typeface="Avenir Next Medium"/>
                  <a:sym typeface="Avenir Next Medium"/>
                </a:defRPr>
              </a:lvl1pPr>
            </a:lstStyle>
            <a:p>
              <a:r>
                <a:t>2</a:t>
              </a:r>
            </a:p>
          </p:txBody>
        </p:sp>
      </p:grpSp>
      <p:grpSp>
        <p:nvGrpSpPr>
          <p:cNvPr id="191" name="Right Arrow 1"/>
          <p:cNvGrpSpPr/>
          <p:nvPr/>
        </p:nvGrpSpPr>
        <p:grpSpPr>
          <a:xfrm>
            <a:off x="515515" y="1002398"/>
            <a:ext cx="2456597" cy="928050"/>
            <a:chOff x="0" y="0"/>
            <a:chExt cx="2456596" cy="928049"/>
          </a:xfrm>
        </p:grpSpPr>
        <p:sp>
          <p:nvSpPr>
            <p:cNvPr id="189" name="Arrow"/>
            <p:cNvSpPr/>
            <p:nvPr/>
          </p:nvSpPr>
          <p:spPr>
            <a:xfrm>
              <a:off x="0" y="0"/>
              <a:ext cx="2456597" cy="928050"/>
            </a:xfrm>
            <a:prstGeom prst="rightArrow">
              <a:avLst>
                <a:gd name="adj1" fmla="val 50000"/>
                <a:gd name="adj2" fmla="val 50000"/>
              </a:avLst>
            </a:prstGeom>
            <a:solidFill>
              <a:srgbClr val="AC5B4C"/>
            </a:solidFill>
            <a:ln w="25400" cap="flat">
              <a:solidFill>
                <a:srgbClr val="7E4237"/>
              </a:solidFill>
              <a:prstDash val="solid"/>
              <a:miter lim="800000"/>
            </a:ln>
            <a:effectLst/>
          </p:spPr>
          <p:txBody>
            <a:bodyPr wrap="square" lIns="50800" tIns="50800" rIns="50800" bIns="50800" numCol="1" anchor="ctr">
              <a:noAutofit/>
            </a:bodyPr>
            <a:lstStyle/>
            <a:p>
              <a:pPr algn="ctr">
                <a:lnSpc>
                  <a:spcPct val="80000"/>
                </a:lnSpc>
                <a:spcBef>
                  <a:spcPts val="0"/>
                </a:spcBef>
                <a:defRPr sz="4000" b="1" cap="all">
                  <a:solidFill>
                    <a:srgbClr val="FFFFFF"/>
                  </a:solidFill>
                  <a:latin typeface="+mn-lt"/>
                  <a:ea typeface="+mn-ea"/>
                  <a:cs typeface="+mn-cs"/>
                  <a:sym typeface="Helvetica"/>
                </a:defRPr>
              </a:pPr>
              <a:endParaRPr/>
            </a:p>
          </p:txBody>
        </p:sp>
        <p:sp>
          <p:nvSpPr>
            <p:cNvPr id="190" name="1"/>
            <p:cNvSpPr txBox="1"/>
            <p:nvPr/>
          </p:nvSpPr>
          <p:spPr>
            <a:xfrm>
              <a:off x="104140" y="184624"/>
              <a:ext cx="201630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b="1">
                  <a:solidFill>
                    <a:srgbClr val="838787"/>
                  </a:solidFill>
                  <a:latin typeface="+mn-lt"/>
                  <a:ea typeface="+mn-ea"/>
                  <a:cs typeface="+mn-cs"/>
                  <a:sym typeface="Helvetica"/>
                </a:defRPr>
              </a:lvl1pPr>
            </a:lstStyle>
            <a:p>
              <a:r>
                <a:t>1</a:t>
              </a:r>
            </a:p>
          </p:txBody>
        </p:sp>
      </p:grpSp>
      <p:grpSp>
        <p:nvGrpSpPr>
          <p:cNvPr id="194" name="Right Arrow 3"/>
          <p:cNvGrpSpPr/>
          <p:nvPr/>
        </p:nvGrpSpPr>
        <p:grpSpPr>
          <a:xfrm>
            <a:off x="507775" y="5817777"/>
            <a:ext cx="2456597" cy="928051"/>
            <a:chOff x="0" y="0"/>
            <a:chExt cx="2456596" cy="928049"/>
          </a:xfrm>
        </p:grpSpPr>
        <p:sp>
          <p:nvSpPr>
            <p:cNvPr id="192" name="Arrow"/>
            <p:cNvSpPr/>
            <p:nvPr/>
          </p:nvSpPr>
          <p:spPr>
            <a:xfrm>
              <a:off x="0" y="0"/>
              <a:ext cx="2456597" cy="928050"/>
            </a:xfrm>
            <a:prstGeom prst="rightArrow">
              <a:avLst>
                <a:gd name="adj1" fmla="val 50000"/>
                <a:gd name="adj2" fmla="val 50000"/>
              </a:avLst>
            </a:prstGeom>
            <a:solidFill>
              <a:srgbClr val="AC5B4C"/>
            </a:solidFill>
            <a:ln w="25400" cap="flat">
              <a:solidFill>
                <a:srgbClr val="7E4237"/>
              </a:solidFill>
              <a:prstDash val="solid"/>
              <a:miter lim="800000"/>
            </a:ln>
            <a:effectLst/>
          </p:spPr>
          <p:txBody>
            <a:bodyPr wrap="square" lIns="50800" tIns="50800" rIns="50800" bIns="50800" numCol="1" anchor="ctr">
              <a:noAutofit/>
            </a:bodyPr>
            <a:lstStyle/>
            <a:p>
              <a:pPr algn="ctr">
                <a:lnSpc>
                  <a:spcPct val="80000"/>
                </a:lnSpc>
                <a:spcBef>
                  <a:spcPts val="0"/>
                </a:spcBef>
                <a:defRPr sz="4000" b="1" cap="all">
                  <a:solidFill>
                    <a:srgbClr val="FFFFFF"/>
                  </a:solidFill>
                  <a:latin typeface="+mn-lt"/>
                  <a:ea typeface="+mn-ea"/>
                  <a:cs typeface="+mn-cs"/>
                  <a:sym typeface="Helvetica"/>
                </a:defRPr>
              </a:pPr>
              <a:endParaRPr/>
            </a:p>
          </p:txBody>
        </p:sp>
        <p:sp>
          <p:nvSpPr>
            <p:cNvPr id="193" name="3"/>
            <p:cNvSpPr txBox="1"/>
            <p:nvPr/>
          </p:nvSpPr>
          <p:spPr>
            <a:xfrm>
              <a:off x="104140" y="184624"/>
              <a:ext cx="2016306" cy="558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b="1">
                  <a:solidFill>
                    <a:srgbClr val="838787"/>
                  </a:solidFill>
                  <a:latin typeface="+mn-lt"/>
                  <a:ea typeface="+mn-ea"/>
                  <a:cs typeface="+mn-cs"/>
                  <a:sym typeface="Helvetica"/>
                </a:defRPr>
              </a:lvl1pPr>
            </a:lstStyle>
            <a:p>
              <a:r>
                <a:t>3</a:t>
              </a:r>
            </a:p>
          </p:txBody>
        </p:sp>
      </p:grpSp>
      <p:sp>
        <p:nvSpPr>
          <p:cNvPr id="195" name="TextBox 5"/>
          <p:cNvSpPr txBox="1"/>
          <p:nvPr/>
        </p:nvSpPr>
        <p:spPr>
          <a:xfrm>
            <a:off x="619655" y="9053237"/>
            <a:ext cx="11562540"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3000">
                <a:solidFill>
                  <a:srgbClr val="838787"/>
                </a:solidFill>
              </a:defRPr>
            </a:lvl1pPr>
          </a:lstStyle>
          <a:p>
            <a:r>
              <a:rPr sz="9600" dirty="0"/>
              <a:t>Business Logic flow</a:t>
            </a:r>
          </a:p>
        </p:txBody>
      </p:sp>
      <p:sp>
        <p:nvSpPr>
          <p:cNvPr id="196" name="TextBox 6"/>
          <p:cNvSpPr txBox="1"/>
          <p:nvPr/>
        </p:nvSpPr>
        <p:spPr>
          <a:xfrm>
            <a:off x="3085306" y="616793"/>
            <a:ext cx="21298694" cy="169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838787"/>
                </a:solidFill>
                <a:latin typeface="DIN Alternate Bold"/>
                <a:ea typeface="DIN Alternate Bold"/>
                <a:cs typeface="DIN Alternate Bold"/>
                <a:sym typeface="DIN Alternate Bold"/>
              </a:defRPr>
            </a:lvl1pPr>
          </a:lstStyle>
          <a:p>
            <a:r>
              <a:rPr dirty="0"/>
              <a:t>Stored procedures </a:t>
            </a:r>
            <a:r>
              <a:rPr dirty="0" err="1"/>
              <a:t>Flight_Availability</a:t>
            </a:r>
            <a:r>
              <a:rPr dirty="0"/>
              <a:t>, </a:t>
            </a:r>
            <a:r>
              <a:rPr dirty="0" err="1"/>
              <a:t>GetFlightDetailsByLocation</a:t>
            </a:r>
            <a:r>
              <a:rPr dirty="0"/>
              <a:t>, </a:t>
            </a:r>
            <a:r>
              <a:rPr dirty="0" err="1"/>
              <a:t>UpdateFlightDetails</a:t>
            </a:r>
            <a:r>
              <a:rPr dirty="0"/>
              <a:t>, </a:t>
            </a:r>
            <a:r>
              <a:rPr dirty="0" err="1"/>
              <a:t>BookFlightForPassenger</a:t>
            </a:r>
            <a:r>
              <a:rPr dirty="0"/>
              <a:t>, </a:t>
            </a:r>
            <a:r>
              <a:rPr dirty="0" err="1"/>
              <a:t>GetFlightDetailsForPassenger</a:t>
            </a:r>
            <a:r>
              <a:rPr dirty="0"/>
              <a:t>, </a:t>
            </a:r>
            <a:r>
              <a:rPr dirty="0" err="1"/>
              <a:t>PassengerCRUD</a:t>
            </a:r>
            <a:r>
              <a:rPr dirty="0"/>
              <a:t>, </a:t>
            </a:r>
            <a:r>
              <a:rPr dirty="0" err="1"/>
              <a:t>UpdatePayment</a:t>
            </a:r>
            <a:r>
              <a:rPr dirty="0"/>
              <a:t>, </a:t>
            </a:r>
            <a:r>
              <a:rPr dirty="0" err="1"/>
              <a:t>CancelReservation</a:t>
            </a:r>
            <a:r>
              <a:rPr dirty="0"/>
              <a:t>, </a:t>
            </a:r>
            <a:r>
              <a:rPr dirty="0" err="1"/>
              <a:t>ConfirmReservation</a:t>
            </a:r>
            <a:r>
              <a:rPr dirty="0"/>
              <a:t> and  </a:t>
            </a:r>
            <a:r>
              <a:rPr dirty="0" err="1"/>
              <a:t>CalculateTotalrevenue</a:t>
            </a:r>
            <a:r>
              <a:rPr dirty="0"/>
              <a:t> perform various tasks related to managing a flight booking system</a:t>
            </a:r>
          </a:p>
        </p:txBody>
      </p:sp>
      <p:sp>
        <p:nvSpPr>
          <p:cNvPr id="197" name="TextBox 7"/>
          <p:cNvSpPr txBox="1"/>
          <p:nvPr/>
        </p:nvSpPr>
        <p:spPr>
          <a:xfrm>
            <a:off x="2972113" y="3097943"/>
            <a:ext cx="21298694" cy="169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838787"/>
                </a:solidFill>
                <a:latin typeface="DIN Alternate Bold"/>
                <a:ea typeface="DIN Alternate Bold"/>
                <a:cs typeface="DIN Alternate Bold"/>
                <a:sym typeface="DIN Alternate Bold"/>
              </a:defRPr>
            </a:lvl1pPr>
          </a:lstStyle>
          <a:p>
            <a:r>
              <a:rPr dirty="0"/>
              <a:t>Triggers </a:t>
            </a:r>
            <a:r>
              <a:rPr dirty="0" err="1"/>
              <a:t>InsertSeatsOnFlightInsert</a:t>
            </a:r>
            <a:r>
              <a:rPr dirty="0"/>
              <a:t> , </a:t>
            </a:r>
            <a:r>
              <a:rPr dirty="0" err="1"/>
              <a:t>Insert_Payment</a:t>
            </a:r>
            <a:r>
              <a:rPr dirty="0"/>
              <a:t> , </a:t>
            </a:r>
            <a:r>
              <a:rPr dirty="0" err="1"/>
              <a:t>Set_Cost</a:t>
            </a:r>
            <a:r>
              <a:rPr dirty="0"/>
              <a:t>  and </a:t>
            </a:r>
            <a:r>
              <a:rPr dirty="0" err="1"/>
              <a:t>FlightUpdateLog</a:t>
            </a:r>
            <a:r>
              <a:rPr dirty="0"/>
              <a:t> automate various tasks such as seat insertion, payment status calculation, cost setting, change logging, and reservation status updating, enhancing the functionality and efficiency of the flight booking system.</a:t>
            </a:r>
          </a:p>
        </p:txBody>
      </p:sp>
      <p:sp>
        <p:nvSpPr>
          <p:cNvPr id="198" name="TextBox 8"/>
          <p:cNvSpPr txBox="1"/>
          <p:nvPr/>
        </p:nvSpPr>
        <p:spPr>
          <a:xfrm>
            <a:off x="3068513" y="5579093"/>
            <a:ext cx="21298694" cy="169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sz="3200">
                <a:solidFill>
                  <a:srgbClr val="838787"/>
                </a:solidFill>
                <a:latin typeface="DIN Alternate Bold"/>
                <a:ea typeface="DIN Alternate Bold"/>
                <a:cs typeface="DIN Alternate Bold"/>
                <a:sym typeface="DIN Alternate Bold"/>
              </a:defRPr>
            </a:lvl1pPr>
          </a:lstStyle>
          <a:p>
            <a:r>
              <a:rPr dirty="0"/>
              <a:t>Views </a:t>
            </a:r>
            <a:r>
              <a:rPr dirty="0" err="1"/>
              <a:t>SerivceDepedingOnClass</a:t>
            </a:r>
            <a:r>
              <a:rPr dirty="0"/>
              <a:t> , </a:t>
            </a:r>
            <a:r>
              <a:rPr dirty="0" err="1"/>
              <a:t>ServiceAndClass</a:t>
            </a:r>
            <a:r>
              <a:rPr dirty="0"/>
              <a:t> and </a:t>
            </a:r>
            <a:r>
              <a:rPr dirty="0" err="1"/>
              <a:t>ServiceOfferingToClasses</a:t>
            </a:r>
            <a:r>
              <a:rPr dirty="0"/>
              <a:t> offer insights into service offerings and their associations with different travel classes, providing valuable information for analyzing and managing service allocation based on class specifications in the flight booking system.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riggers and Views"/>
          <p:cNvSpPr txBox="1"/>
          <p:nvPr/>
        </p:nvSpPr>
        <p:spPr>
          <a:xfrm>
            <a:off x="5980992" y="856947"/>
            <a:ext cx="10996205" cy="1371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0">
                <a:solidFill>
                  <a:srgbClr val="838787"/>
                </a:solidFill>
              </a:defRPr>
            </a:lvl1pPr>
          </a:lstStyle>
          <a:p>
            <a:r>
              <a:rPr dirty="0"/>
              <a:t>Triggers ,Views, Encryption</a:t>
            </a:r>
          </a:p>
        </p:txBody>
      </p:sp>
      <p:pic>
        <p:nvPicPr>
          <p:cNvPr id="201" name="Image" descr="Image"/>
          <p:cNvPicPr>
            <a:picLocks noChangeAspect="1"/>
          </p:cNvPicPr>
          <p:nvPr/>
        </p:nvPicPr>
        <p:blipFill>
          <a:blip r:embed="rId2">
            <a:alphaModFix amt="95334"/>
            <a:extLst/>
          </a:blip>
          <a:stretch>
            <a:fillRect/>
          </a:stretch>
        </p:blipFill>
        <p:spPr>
          <a:xfrm>
            <a:off x="1239359" y="1824190"/>
            <a:ext cx="9483267" cy="6658776"/>
          </a:xfrm>
          <a:prstGeom prst="rect">
            <a:avLst/>
          </a:prstGeom>
          <a:ln w="12700">
            <a:miter lim="400000"/>
          </a:ln>
        </p:spPr>
      </p:pic>
      <p:pic>
        <p:nvPicPr>
          <p:cNvPr id="202" name="Image" descr="Image"/>
          <p:cNvPicPr>
            <a:picLocks noChangeAspect="1"/>
          </p:cNvPicPr>
          <p:nvPr/>
        </p:nvPicPr>
        <p:blipFill>
          <a:blip r:embed="rId3">
            <a:alphaModFix amt="95334"/>
            <a:extLst/>
          </a:blip>
          <a:stretch>
            <a:fillRect/>
          </a:stretch>
        </p:blipFill>
        <p:spPr>
          <a:xfrm>
            <a:off x="11474859" y="1824190"/>
            <a:ext cx="12277958" cy="11653655"/>
          </a:xfrm>
          <a:prstGeom prst="rect">
            <a:avLst/>
          </a:prstGeom>
          <a:ln w="12700">
            <a:miter lim="400000"/>
          </a:ln>
        </p:spPr>
      </p:pic>
      <p:pic>
        <p:nvPicPr>
          <p:cNvPr id="203" name="Image" descr="Image"/>
          <p:cNvPicPr>
            <a:picLocks noChangeAspect="1"/>
          </p:cNvPicPr>
          <p:nvPr/>
        </p:nvPicPr>
        <p:blipFill>
          <a:blip r:embed="rId4">
            <a:alphaModFix amt="95334"/>
            <a:extLst/>
          </a:blip>
          <a:stretch>
            <a:fillRect/>
          </a:stretch>
        </p:blipFill>
        <p:spPr>
          <a:xfrm>
            <a:off x="1635304" y="8764406"/>
            <a:ext cx="9444412" cy="473938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Box 1"/>
          <p:cNvSpPr txBox="1"/>
          <p:nvPr/>
        </p:nvSpPr>
        <p:spPr>
          <a:xfrm>
            <a:off x="1052099" y="9504401"/>
            <a:ext cx="7492539" cy="1371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0">
                <a:solidFill>
                  <a:srgbClr val="838787"/>
                </a:solidFill>
              </a:defRPr>
            </a:lvl1pPr>
          </a:lstStyle>
          <a:p>
            <a:r>
              <a:rPr dirty="0"/>
              <a:t>Stored Procedures</a:t>
            </a:r>
          </a:p>
        </p:txBody>
      </p:sp>
      <p:pic>
        <p:nvPicPr>
          <p:cNvPr id="206" name="Image" descr="Image"/>
          <p:cNvPicPr>
            <a:picLocks noChangeAspect="1"/>
          </p:cNvPicPr>
          <p:nvPr/>
        </p:nvPicPr>
        <p:blipFill>
          <a:blip r:embed="rId2">
            <a:alphaModFix amt="94979"/>
            <a:extLst/>
          </a:blip>
          <a:stretch>
            <a:fillRect/>
          </a:stretch>
        </p:blipFill>
        <p:spPr>
          <a:xfrm>
            <a:off x="1828799" y="159162"/>
            <a:ext cx="5939140" cy="7307316"/>
          </a:xfrm>
          <a:prstGeom prst="rect">
            <a:avLst/>
          </a:prstGeom>
          <a:ln w="12700">
            <a:miter lim="400000"/>
          </a:ln>
          <a:effectLst>
            <a:reflection stA="50000" endPos="40000" dir="5400000" sy="-100000" algn="bl" rotWithShape="0"/>
          </a:effectLst>
        </p:spPr>
      </p:pic>
      <p:grpSp>
        <p:nvGrpSpPr>
          <p:cNvPr id="209" name="Image"/>
          <p:cNvGrpSpPr/>
          <p:nvPr/>
        </p:nvGrpSpPr>
        <p:grpSpPr>
          <a:xfrm>
            <a:off x="15451818" y="0"/>
            <a:ext cx="6302532" cy="10411891"/>
            <a:chOff x="0" y="0"/>
            <a:chExt cx="6302531" cy="10411889"/>
          </a:xfrm>
        </p:grpSpPr>
        <p:pic>
          <p:nvPicPr>
            <p:cNvPr id="207" name="image5.png" descr="image5.png"/>
            <p:cNvPicPr>
              <a:picLocks noChangeAspect="1"/>
            </p:cNvPicPr>
            <p:nvPr/>
          </p:nvPicPr>
          <p:blipFill>
            <a:blip r:embed="rId3">
              <a:alphaModFix amt="94514"/>
              <a:extLst/>
            </a:blip>
            <a:stretch>
              <a:fillRect/>
            </a:stretch>
          </p:blipFill>
          <p:spPr>
            <a:xfrm>
              <a:off x="6350" y="6350"/>
              <a:ext cx="6289832" cy="10399190"/>
            </a:xfrm>
            <a:prstGeom prst="rect">
              <a:avLst/>
            </a:prstGeom>
            <a:ln w="12700" cap="flat">
              <a:noFill/>
              <a:miter lim="400000"/>
            </a:ln>
            <a:effectLst>
              <a:reflection stA="38157" endPos="40000" dir="5400000" sy="-100000" algn="bl" rotWithShape="0"/>
            </a:effectLst>
          </p:spPr>
        </p:pic>
        <p:sp>
          <p:nvSpPr>
            <p:cNvPr id="208" name="Rectangle"/>
            <p:cNvSpPr/>
            <p:nvPr/>
          </p:nvSpPr>
          <p:spPr>
            <a:xfrm>
              <a:off x="0" y="0"/>
              <a:ext cx="6302532" cy="10411890"/>
            </a:xfrm>
            <a:prstGeom prst="rect">
              <a:avLst/>
            </a:prstGeom>
            <a:noFill/>
            <a:ln w="12700" cap="flat">
              <a:solidFill>
                <a:srgbClr val="000000"/>
              </a:solidFill>
              <a:prstDash val="solid"/>
              <a:miter lim="400000"/>
            </a:ln>
            <a:effectLst/>
          </p:spPr>
          <p:txBody>
            <a:bodyPr wrap="square" lIns="50800" tIns="50800" rIns="50800" bIns="50800" numCol="1" anchor="ctr">
              <a:noAutofit/>
            </a:bodyPr>
            <a:lstStyle/>
            <a:p>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9"/>
          <p:cNvSpPr txBox="1">
            <a:spLocks noGrp="1"/>
          </p:cNvSpPr>
          <p:nvPr>
            <p:ph type="ctrTitle"/>
          </p:nvPr>
        </p:nvSpPr>
        <p:spPr>
          <a:xfrm>
            <a:off x="8272015" y="173449"/>
            <a:ext cx="7839971" cy="696310"/>
          </a:xfrm>
          <a:prstGeom prst="rect">
            <a:avLst/>
          </a:prstGeom>
        </p:spPr>
        <p:txBody>
          <a:bodyPr/>
          <a:lstStyle>
            <a:lvl1pPr defTabSz="303784">
              <a:defRPr sz="4692">
                <a:solidFill>
                  <a:srgbClr val="838787"/>
                </a:solidFill>
              </a:defRPr>
            </a:lvl1pPr>
          </a:lstStyle>
          <a:p>
            <a:r>
              <a:t>		POWER BI REPORT</a:t>
            </a:r>
          </a:p>
        </p:txBody>
      </p:sp>
      <p:pic>
        <p:nvPicPr>
          <p:cNvPr id="212" name="Picture 5" descr="Picture 5"/>
          <p:cNvPicPr>
            <a:picLocks noChangeAspect="1"/>
          </p:cNvPicPr>
          <p:nvPr/>
        </p:nvPicPr>
        <p:blipFill>
          <a:blip r:embed="rId2">
            <a:extLst/>
          </a:blip>
          <a:stretch>
            <a:fillRect/>
          </a:stretch>
        </p:blipFill>
        <p:spPr>
          <a:xfrm>
            <a:off x="356212" y="965324"/>
            <a:ext cx="23671576" cy="1225930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GUI"/>
          <p:cNvSpPr txBox="1">
            <a:spLocks noGrp="1"/>
          </p:cNvSpPr>
          <p:nvPr>
            <p:ph type="ctrTitle"/>
          </p:nvPr>
        </p:nvSpPr>
        <p:spPr>
          <a:prstGeom prst="rect">
            <a:avLst/>
          </a:prstGeom>
        </p:spPr>
        <p:txBody>
          <a:bodyPr>
            <a:normAutofit/>
          </a:bodyPr>
          <a:lstStyle>
            <a:lvl1pPr defTabSz="792479">
              <a:defRPr sz="29000"/>
            </a:lvl1pPr>
          </a:lstStyle>
          <a:p>
            <a:r>
              <a:rPr sz="15000" dirty="0">
                <a:solidFill>
                  <a:schemeClr val="tx2">
                    <a:lumMod val="20000"/>
                    <a:lumOff val="80000"/>
                  </a:schemeClr>
                </a:solidFill>
              </a:rPr>
              <a:t>GUI</a:t>
            </a:r>
          </a:p>
        </p:txBody>
      </p:sp>
      <p:pic>
        <p:nvPicPr>
          <p:cNvPr id="215" name="Picture 2" descr="Picture 2"/>
          <p:cNvPicPr>
            <a:picLocks noChangeAspect="1"/>
          </p:cNvPicPr>
          <p:nvPr/>
        </p:nvPicPr>
        <p:blipFill>
          <a:blip r:embed="rId2">
            <a:extLst/>
          </a:blip>
          <a:stretch>
            <a:fillRect/>
          </a:stretch>
        </p:blipFill>
        <p:spPr>
          <a:xfrm>
            <a:off x="1290917" y="699805"/>
            <a:ext cx="21196087" cy="745515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222222"/>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Helvetica Neue"/>
        <a:ea typeface="Helvetica Neue"/>
        <a:cs typeface="Helvetica Neue"/>
      </a:majorFont>
      <a:minorFont>
        <a:latin typeface="Helvetica"/>
        <a:ea typeface="Helvetica"/>
        <a:cs typeface="Helvetica"/>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8787"/>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A7A7A7"/>
      </a:dk2>
      <a:lt2>
        <a:srgbClr val="535353"/>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Helvetica Neue"/>
        <a:ea typeface="Helvetica Neue"/>
        <a:cs typeface="Helvetica Neue"/>
      </a:majorFont>
      <a:minorFont>
        <a:latin typeface="Helvetica"/>
        <a:ea typeface="Helvetica"/>
        <a:cs typeface="Helvetica"/>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38787"/>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222222"/>
            </a:solidFill>
            <a:effectLst/>
            <a:uFillTx/>
            <a:latin typeface="DIN Condensed Bold"/>
            <a:ea typeface="DIN Condensed Bold"/>
            <a:cs typeface="DIN Condensed Bold"/>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337</Words>
  <Application>Microsoft Office PowerPoint</Application>
  <PresentationFormat>Custom</PresentationFormat>
  <Paragraphs>33</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Next Medium</vt:lpstr>
      <vt:lpstr>Avenir Next Regular</vt:lpstr>
      <vt:lpstr>DIN Alternate Bold</vt:lpstr>
      <vt:lpstr>DIN Condensed Bold</vt:lpstr>
      <vt:lpstr>Helvetica</vt:lpstr>
      <vt:lpstr>Helvetica Neue</vt:lpstr>
      <vt:lpstr>New_Template7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POWER BI REPORT</vt:lpstr>
      <vt:lpstr>GUI</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Welcome</cp:lastModifiedBy>
  <cp:revision>1</cp:revision>
  <dcterms:modified xsi:type="dcterms:W3CDTF">2024-04-28T19:15:08Z</dcterms:modified>
</cp:coreProperties>
</file>